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4" r:id="rId4"/>
    <p:sldId id="266" r:id="rId5"/>
    <p:sldId id="257" r:id="rId6"/>
    <p:sldId id="265" r:id="rId7"/>
    <p:sldId id="268" r:id="rId8"/>
    <p:sldId id="269" r:id="rId9"/>
    <p:sldId id="263" r:id="rId10"/>
    <p:sldId id="258" r:id="rId11"/>
    <p:sldId id="261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650D2-B94D-42D0-9583-35987E63F40B}" v="203" dt="2023-07-14T18:21:06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o Marsh" userId="a37211a128298144" providerId="LiveId" clId="{C67650D2-B94D-42D0-9583-35987E63F40B}"/>
    <pc:docChg chg="undo redo custSel addSld delSld modSld sldOrd modShowInfo">
      <pc:chgData name="Dayo Marsh" userId="a37211a128298144" providerId="LiveId" clId="{C67650D2-B94D-42D0-9583-35987E63F40B}" dt="2023-07-14T19:30:15.209" v="2538"/>
      <pc:docMkLst>
        <pc:docMk/>
      </pc:docMkLst>
      <pc:sldChg chg="addSp delSp modSp mod setBg addAnim">
        <pc:chgData name="Dayo Marsh" userId="a37211a128298144" providerId="LiveId" clId="{C67650D2-B94D-42D0-9583-35987E63F40B}" dt="2023-07-14T16:56:10.166" v="1806" actId="20577"/>
        <pc:sldMkLst>
          <pc:docMk/>
          <pc:sldMk cId="2316109316" sldId="256"/>
        </pc:sldMkLst>
        <pc:spChg chg="mod">
          <ac:chgData name="Dayo Marsh" userId="a37211a128298144" providerId="LiveId" clId="{C67650D2-B94D-42D0-9583-35987E63F40B}" dt="2023-07-14T16:56:10.166" v="1806" actId="20577"/>
          <ac:spMkLst>
            <pc:docMk/>
            <pc:sldMk cId="2316109316" sldId="256"/>
            <ac:spMk id="2" creationId="{263953D6-0A15-D8B7-1208-0DCA4F25654E}"/>
          </ac:spMkLst>
        </pc:spChg>
        <pc:spChg chg="mod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3" creationId="{3380640A-492A-FED5-22DE-809437FA866B}"/>
          </ac:spMkLst>
        </pc:spChg>
        <pc:spChg chg="add del">
          <ac:chgData name="Dayo Marsh" userId="a37211a128298144" providerId="LiveId" clId="{C67650D2-B94D-42D0-9583-35987E63F40B}" dt="2023-07-14T13:55:12.781" v="652" actId="26606"/>
          <ac:spMkLst>
            <pc:docMk/>
            <pc:sldMk cId="2316109316" sldId="256"/>
            <ac:spMk id="8" creationId="{4E1BEB12-92AF-4445-98AD-4C7756E7C93B}"/>
          </ac:spMkLst>
        </pc:spChg>
        <pc:spChg chg="add del">
          <ac:chgData name="Dayo Marsh" userId="a37211a128298144" providerId="LiveId" clId="{C67650D2-B94D-42D0-9583-35987E63F40B}" dt="2023-07-14T13:55:35.204" v="657" actId="26606"/>
          <ac:spMkLst>
            <pc:docMk/>
            <pc:sldMk cId="2316109316" sldId="256"/>
            <ac:spMk id="9" creationId="{EB0222B5-B739-82A9-5CCC-C5585AE12A69}"/>
          </ac:spMkLst>
        </pc:spChg>
        <pc:spChg chg="add del">
          <ac:chgData name="Dayo Marsh" userId="a37211a128298144" providerId="LiveId" clId="{C67650D2-B94D-42D0-9583-35987E63F40B}" dt="2023-07-14T13:55:12.781" v="652" actId="26606"/>
          <ac:spMkLst>
            <pc:docMk/>
            <pc:sldMk cId="2316109316" sldId="256"/>
            <ac:spMk id="10" creationId="{D0522C2C-7B5C-48A7-A969-03941E5D2E76}"/>
          </ac:spMkLst>
        </pc:spChg>
        <pc:spChg chg="add del">
          <ac:chgData name="Dayo Marsh" userId="a37211a128298144" providerId="LiveId" clId="{C67650D2-B94D-42D0-9583-35987E63F40B}" dt="2023-07-14T13:55:35.204" v="657" actId="26606"/>
          <ac:spMkLst>
            <pc:docMk/>
            <pc:sldMk cId="2316109316" sldId="256"/>
            <ac:spMk id="11" creationId="{5BE23E75-E7E9-4D9F-6D25-5512363F8621}"/>
          </ac:spMkLst>
        </pc:spChg>
        <pc:spChg chg="add del">
          <ac:chgData name="Dayo Marsh" userId="a37211a128298144" providerId="LiveId" clId="{C67650D2-B94D-42D0-9583-35987E63F40B}" dt="2023-07-14T13:55:12.781" v="652" actId="26606"/>
          <ac:spMkLst>
            <pc:docMk/>
            <pc:sldMk cId="2316109316" sldId="256"/>
            <ac:spMk id="12" creationId="{9C682A1A-5B2D-4111-BBD6-620165633E5B}"/>
          </ac:spMkLst>
        </pc:spChg>
        <pc:spChg chg="add del">
          <ac:chgData name="Dayo Marsh" userId="a37211a128298144" providerId="LiveId" clId="{C67650D2-B94D-42D0-9583-35987E63F40B}" dt="2023-07-14T13:55:12.781" v="652" actId="26606"/>
          <ac:spMkLst>
            <pc:docMk/>
            <pc:sldMk cId="2316109316" sldId="256"/>
            <ac:spMk id="14" creationId="{D6EE29F2-D77F-4BD0-A20B-334D316A1C9D}"/>
          </ac:spMkLst>
        </pc:spChg>
        <pc:spChg chg="add del">
          <ac:chgData name="Dayo Marsh" userId="a37211a128298144" providerId="LiveId" clId="{C67650D2-B94D-42D0-9583-35987E63F40B}" dt="2023-07-14T13:55:12.781" v="652" actId="26606"/>
          <ac:spMkLst>
            <pc:docMk/>
            <pc:sldMk cId="2316109316" sldId="256"/>
            <ac:spMk id="16" creationId="{22D09ED2-868F-42C6-866E-F92E0CEF314F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18" creationId="{5A59F003-E00A-43F9-91DC-CC54E3B87466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20" creationId="{D74A4382-E3AD-430A-9A1F-DFA3E0E77A7D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22" creationId="{79F40191-0F44-4FD1-82CC-ACB507C14BE6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27" creationId="{0671A8AE-40A1-4631-A6B8-581AFF065482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29" creationId="{AB58EF07-17C2-48CF-ABB0-EEF1F17CB8F0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31" creationId="{AF2F604E-43BE-4DC3-B983-E071523364F8}"/>
          </ac:spMkLst>
        </pc:spChg>
        <pc:spChg chg="add del">
          <ac:chgData name="Dayo Marsh" userId="a37211a128298144" providerId="LiveId" clId="{C67650D2-B94D-42D0-9583-35987E63F40B}" dt="2023-07-14T16:08:10.239" v="1610" actId="26606"/>
          <ac:spMkLst>
            <pc:docMk/>
            <pc:sldMk cId="2316109316" sldId="256"/>
            <ac:spMk id="33" creationId="{08C9B587-E65E-4B52-B37C-ABEBB6E87928}"/>
          </ac:spMkLst>
        </pc:spChg>
        <pc:picChg chg="add mod">
          <ac:chgData name="Dayo Marsh" userId="a37211a128298144" providerId="LiveId" clId="{C67650D2-B94D-42D0-9583-35987E63F40B}" dt="2023-07-14T16:08:10.239" v="1610" actId="26606"/>
          <ac:picMkLst>
            <pc:docMk/>
            <pc:sldMk cId="2316109316" sldId="256"/>
            <ac:picMk id="5" creationId="{486DCAD8-473B-310C-4CA8-85F1320F2820}"/>
          </ac:picMkLst>
        </pc:picChg>
        <pc:cxnChg chg="add del">
          <ac:chgData name="Dayo Marsh" userId="a37211a128298144" providerId="LiveId" clId="{C67650D2-B94D-42D0-9583-35987E63F40B}" dt="2023-07-14T13:55:35.204" v="657" actId="26606"/>
          <ac:cxnSpMkLst>
            <pc:docMk/>
            <pc:sldMk cId="2316109316" sldId="256"/>
            <ac:cxnSpMk id="13" creationId="{61B115DB-65EB-3FC3-7284-CFDF4ADC60B6}"/>
          </ac:cxnSpMkLst>
        </pc:cxnChg>
      </pc:sldChg>
      <pc:sldChg chg="addSp delSp modSp mod setBg modClrScheme modAnim delDesignElem chgLayout">
        <pc:chgData name="Dayo Marsh" userId="a37211a128298144" providerId="LiveId" clId="{C67650D2-B94D-42D0-9583-35987E63F40B}" dt="2023-07-14T17:37:06.202" v="2345"/>
        <pc:sldMkLst>
          <pc:docMk/>
          <pc:sldMk cId="2433361781" sldId="257"/>
        </pc:sldMkLst>
        <pc:spChg chg="mod ord">
          <ac:chgData name="Dayo Marsh" userId="a37211a128298144" providerId="LiveId" clId="{C67650D2-B94D-42D0-9583-35987E63F40B}" dt="2023-07-14T15:57:25.039" v="1540" actId="14100"/>
          <ac:spMkLst>
            <pc:docMk/>
            <pc:sldMk cId="2433361781" sldId="257"/>
            <ac:spMk id="2" creationId="{F0810057-B35C-6CC8-728D-F15BA5AE0D64}"/>
          </ac:spMkLst>
        </pc:spChg>
        <pc:spChg chg="add del mod ord">
          <ac:chgData name="Dayo Marsh" userId="a37211a128298144" providerId="LiveId" clId="{C67650D2-B94D-42D0-9583-35987E63F40B}" dt="2023-07-14T13:14:17.057" v="198" actId="1076"/>
          <ac:spMkLst>
            <pc:docMk/>
            <pc:sldMk cId="2433361781" sldId="257"/>
            <ac:spMk id="4" creationId="{27E56ED4-3929-F9D8-E7D0-6F34ED218DBE}"/>
          </ac:spMkLst>
        </pc:spChg>
        <pc:spChg chg="mod">
          <ac:chgData name="Dayo Marsh" userId="a37211a128298144" providerId="LiveId" clId="{C67650D2-B94D-42D0-9583-35987E63F40B}" dt="2023-07-14T13:31:53.969" v="475" actId="20577"/>
          <ac:spMkLst>
            <pc:docMk/>
            <pc:sldMk cId="2433361781" sldId="257"/>
            <ac:spMk id="6" creationId="{CADA866F-7BDE-61AB-7D3D-C7AEB448DF1F}"/>
          </ac:spMkLst>
        </pc:spChg>
        <pc:spChg chg="add mod">
          <ac:chgData name="Dayo Marsh" userId="a37211a128298144" providerId="LiveId" clId="{C67650D2-B94D-42D0-9583-35987E63F40B}" dt="2023-07-14T13:32:57.024" v="527" actId="1076"/>
          <ac:spMkLst>
            <pc:docMk/>
            <pc:sldMk cId="2433361781" sldId="257"/>
            <ac:spMk id="7" creationId="{D5A453F7-4CA2-A45C-D4F3-86944173A143}"/>
          </ac:spMkLst>
        </pc:spChg>
        <pc:spChg chg="del">
          <ac:chgData name="Dayo Marsh" userId="a37211a128298144" providerId="LiveId" clId="{C67650D2-B94D-42D0-9583-35987E63F40B}" dt="2023-07-14T13:00:24.132" v="82"/>
          <ac:spMkLst>
            <pc:docMk/>
            <pc:sldMk cId="2433361781" sldId="257"/>
            <ac:spMk id="9" creationId="{4AD90579-7C78-106F-F32C-2ED8AF55FCEB}"/>
          </ac:spMkLst>
        </pc:spChg>
        <pc:spChg chg="del">
          <ac:chgData name="Dayo Marsh" userId="a37211a128298144" providerId="LiveId" clId="{C67650D2-B94D-42D0-9583-35987E63F40B}" dt="2023-07-14T13:15:15.627" v="205" actId="700"/>
          <ac:spMkLst>
            <pc:docMk/>
            <pc:sldMk cId="2433361781" sldId="257"/>
            <ac:spMk id="12" creationId="{F13C74B1-5B17-4795-BED0-7140497B445A}"/>
          </ac:spMkLst>
        </pc:spChg>
        <pc:spChg chg="del">
          <ac:chgData name="Dayo Marsh" userId="a37211a128298144" providerId="LiveId" clId="{C67650D2-B94D-42D0-9583-35987E63F40B}" dt="2023-07-14T13:15:15.627" v="205" actId="700"/>
          <ac:spMkLst>
            <pc:docMk/>
            <pc:sldMk cId="2433361781" sldId="257"/>
            <ac:spMk id="14" creationId="{D4974D33-8DC5-464E-8C6D-BE58F0669C17}"/>
          </ac:spMkLst>
        </pc:spChg>
        <pc:graphicFrameChg chg="add mod ord modGraphic">
          <ac:chgData name="Dayo Marsh" userId="a37211a128298144" providerId="LiveId" clId="{C67650D2-B94D-42D0-9583-35987E63F40B}" dt="2023-07-14T13:16:22.009" v="217" actId="1076"/>
          <ac:graphicFrameMkLst>
            <pc:docMk/>
            <pc:sldMk cId="2433361781" sldId="257"/>
            <ac:graphicFrameMk id="3" creationId="{CF616F0D-A47D-D1B5-E869-53D08144B6C6}"/>
          </ac:graphicFrameMkLst>
        </pc:graphicFrameChg>
        <pc:picChg chg="mod">
          <ac:chgData name="Dayo Marsh" userId="a37211a128298144" providerId="LiveId" clId="{C67650D2-B94D-42D0-9583-35987E63F40B}" dt="2023-07-14T13:12:15.232" v="179" actId="1076"/>
          <ac:picMkLst>
            <pc:docMk/>
            <pc:sldMk cId="2433361781" sldId="257"/>
            <ac:picMk id="5" creationId="{7A4EDCE4-13D2-7A67-8601-38FAAF02CA20}"/>
          </ac:picMkLst>
        </pc:picChg>
      </pc:sldChg>
      <pc:sldChg chg="addSp delSp modSp mod ord">
        <pc:chgData name="Dayo Marsh" userId="a37211a128298144" providerId="LiveId" clId="{C67650D2-B94D-42D0-9583-35987E63F40B}" dt="2023-07-14T15:28:58.664" v="1240" actId="14100"/>
        <pc:sldMkLst>
          <pc:docMk/>
          <pc:sldMk cId="2234375091" sldId="258"/>
        </pc:sldMkLst>
        <pc:spChg chg="mod">
          <ac:chgData name="Dayo Marsh" userId="a37211a128298144" providerId="LiveId" clId="{C67650D2-B94D-42D0-9583-35987E63F40B}" dt="2023-07-14T15:26:58.071" v="1205" actId="122"/>
          <ac:spMkLst>
            <pc:docMk/>
            <pc:sldMk cId="2234375091" sldId="258"/>
            <ac:spMk id="2" creationId="{47385648-9116-F42F-A150-96A175576226}"/>
          </ac:spMkLst>
        </pc:spChg>
        <pc:spChg chg="add del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3" creationId="{3BD290C5-7BE0-0916-4C9C-6C4737606F53}"/>
          </ac:spMkLst>
        </pc:spChg>
        <pc:spChg chg="add mod">
          <ac:chgData name="Dayo Marsh" userId="a37211a128298144" providerId="LiveId" clId="{C67650D2-B94D-42D0-9583-35987E63F40B}" dt="2023-07-14T15:28:58.664" v="1240" actId="14100"/>
          <ac:spMkLst>
            <pc:docMk/>
            <pc:sldMk cId="2234375091" sldId="258"/>
            <ac:spMk id="6" creationId="{34FA6F1B-C129-E91A-486A-CC4708B421C6}"/>
          </ac:spMkLst>
        </pc:spChg>
        <pc:spChg chg="add del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8" creationId="{907EF6B7-1338-4443-8C46-6A318D952DFD}"/>
          </ac:spMkLst>
        </pc:spChg>
        <pc:spChg chg="add del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10" creationId="{DAAE4CDD-124C-4DCF-9584-B6033B545DD5}"/>
          </ac:spMkLst>
        </pc:spChg>
        <pc:spChg chg="add del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12" creationId="{081E4A58-353D-44AE-B2FC-2A74E2E400F7}"/>
          </ac:spMkLst>
        </pc:spChg>
        <pc:spChg chg="add del">
          <ac:chgData name="Dayo Marsh" userId="a37211a128298144" providerId="LiveId" clId="{C67650D2-B94D-42D0-9583-35987E63F40B}" dt="2023-07-14T13:09:32.188" v="168" actId="26606"/>
          <ac:spMkLst>
            <pc:docMk/>
            <pc:sldMk cId="2234375091" sldId="258"/>
            <ac:spMk id="18" creationId="{BACC6370-2D7E-4714-9D71-7542949D7D5D}"/>
          </ac:spMkLst>
        </pc:spChg>
        <pc:spChg chg="add del">
          <ac:chgData name="Dayo Marsh" userId="a37211a128298144" providerId="LiveId" clId="{C67650D2-B94D-42D0-9583-35987E63F40B}" dt="2023-07-14T13:09:32.188" v="168" actId="26606"/>
          <ac:spMkLst>
            <pc:docMk/>
            <pc:sldMk cId="2234375091" sldId="258"/>
            <ac:spMk id="20" creationId="{F68B3F68-107C-434F-AA38-110D5EA91B85}"/>
          </ac:spMkLst>
        </pc:spChg>
        <pc:spChg chg="add del">
          <ac:chgData name="Dayo Marsh" userId="a37211a128298144" providerId="LiveId" clId="{C67650D2-B94D-42D0-9583-35987E63F40B}" dt="2023-07-14T13:09:32.188" v="168" actId="26606"/>
          <ac:spMkLst>
            <pc:docMk/>
            <pc:sldMk cId="2234375091" sldId="258"/>
            <ac:spMk id="22" creationId="{AAD0DBB9-1A4B-4391-81D4-CB19F9AB918A}"/>
          </ac:spMkLst>
        </pc:spChg>
        <pc:spChg chg="add del">
          <ac:chgData name="Dayo Marsh" userId="a37211a128298144" providerId="LiveId" clId="{C67650D2-B94D-42D0-9583-35987E63F40B}" dt="2023-07-14T13:09:32.188" v="168" actId="26606"/>
          <ac:spMkLst>
            <pc:docMk/>
            <pc:sldMk cId="2234375091" sldId="258"/>
            <ac:spMk id="24" creationId="{063BBA22-50EA-4C4D-BE05-F1CE4E63AA56}"/>
          </ac:spMkLst>
        </pc:spChg>
        <pc:spChg chg="add del">
          <ac:chgData name="Dayo Marsh" userId="a37211a128298144" providerId="LiveId" clId="{C67650D2-B94D-42D0-9583-35987E63F40B}" dt="2023-07-14T13:09:36.183" v="170" actId="26606"/>
          <ac:spMkLst>
            <pc:docMk/>
            <pc:sldMk cId="2234375091" sldId="258"/>
            <ac:spMk id="26" creationId="{545D489D-16E1-484D-867B-144368D74B83}"/>
          </ac:spMkLst>
        </pc:spChg>
        <pc:spChg chg="add del">
          <ac:chgData name="Dayo Marsh" userId="a37211a128298144" providerId="LiveId" clId="{C67650D2-B94D-42D0-9583-35987E63F40B}" dt="2023-07-14T13:09:36.183" v="170" actId="26606"/>
          <ac:spMkLst>
            <pc:docMk/>
            <pc:sldMk cId="2234375091" sldId="258"/>
            <ac:spMk id="27" creationId="{49A496F5-B01E-4BF8-9D1E-C4E53B6F9652}"/>
          </ac:spMkLst>
        </pc:spChg>
        <pc:spChg chg="add del">
          <ac:chgData name="Dayo Marsh" userId="a37211a128298144" providerId="LiveId" clId="{C67650D2-B94D-42D0-9583-35987E63F40B}" dt="2023-07-14T13:09:36.183" v="170" actId="26606"/>
          <ac:spMkLst>
            <pc:docMk/>
            <pc:sldMk cId="2234375091" sldId="258"/>
            <ac:spMk id="28" creationId="{6E895C8D-1379-40B8-8B1B-B6F5AEAF0A6C}"/>
          </ac:spMkLst>
        </pc:spChg>
        <pc:spChg chg="add del">
          <ac:chgData name="Dayo Marsh" userId="a37211a128298144" providerId="LiveId" clId="{C67650D2-B94D-42D0-9583-35987E63F40B}" dt="2023-07-14T13:09:39.686" v="172" actId="26606"/>
          <ac:spMkLst>
            <pc:docMk/>
            <pc:sldMk cId="2234375091" sldId="258"/>
            <ac:spMk id="31" creationId="{955A2079-FA98-4876-80F0-72364A7D2EA4}"/>
          </ac:spMkLst>
        </pc:spChg>
        <pc:spChg chg="add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34" creationId="{53B021B3-DE93-4AB7-8A18-CF5F1CED88B8}"/>
          </ac:spMkLst>
        </pc:spChg>
        <pc:spChg chg="add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35" creationId="{52D502E5-F6B4-4D58-B4AE-FC466FF15EE8}"/>
          </ac:spMkLst>
        </pc:spChg>
        <pc:spChg chg="add">
          <ac:chgData name="Dayo Marsh" userId="a37211a128298144" providerId="LiveId" clId="{C67650D2-B94D-42D0-9583-35987E63F40B}" dt="2023-07-14T13:09:39.700" v="173" actId="26606"/>
          <ac:spMkLst>
            <pc:docMk/>
            <pc:sldMk cId="2234375091" sldId="258"/>
            <ac:spMk id="36" creationId="{9DECDBF4-02B6-4BB4-B65B-B8107AD6A9E8}"/>
          </ac:spMkLst>
        </pc:spChg>
        <pc:graphicFrameChg chg="add del mod">
          <ac:chgData name="Dayo Marsh" userId="a37211a128298144" providerId="LiveId" clId="{C67650D2-B94D-42D0-9583-35987E63F40B}" dt="2023-07-14T13:09:39.700" v="173" actId="26606"/>
          <ac:graphicFrameMkLst>
            <pc:docMk/>
            <pc:sldMk cId="2234375091" sldId="258"/>
            <ac:graphicFrameMk id="4" creationId="{AEA302BA-3F28-3E3D-C918-AA25F749342E}"/>
          </ac:graphicFrameMkLst>
        </pc:graphicFrameChg>
        <pc:graphicFrameChg chg="add del">
          <ac:chgData name="Dayo Marsh" userId="a37211a128298144" providerId="LiveId" clId="{C67650D2-B94D-42D0-9583-35987E63F40B}" dt="2023-07-14T13:09:32.188" v="168" actId="26606"/>
          <ac:graphicFrameMkLst>
            <pc:docMk/>
            <pc:sldMk cId="2234375091" sldId="258"/>
            <ac:graphicFrameMk id="15" creationId="{AEA302BA-3F28-3E3D-C918-AA25F749342E}"/>
          </ac:graphicFrameMkLst>
        </pc:graphicFrameChg>
        <pc:graphicFrameChg chg="add del">
          <ac:chgData name="Dayo Marsh" userId="a37211a128298144" providerId="LiveId" clId="{C67650D2-B94D-42D0-9583-35987E63F40B}" dt="2023-07-14T13:09:36.183" v="170" actId="26606"/>
          <ac:graphicFrameMkLst>
            <pc:docMk/>
            <pc:sldMk cId="2234375091" sldId="258"/>
            <ac:graphicFrameMk id="29" creationId="{AEA302BA-3F28-3E3D-C918-AA25F749342E}"/>
          </ac:graphicFrameMkLst>
        </pc:graphicFrameChg>
        <pc:graphicFrameChg chg="add del">
          <ac:chgData name="Dayo Marsh" userId="a37211a128298144" providerId="LiveId" clId="{C67650D2-B94D-42D0-9583-35987E63F40B}" dt="2023-07-14T13:09:39.686" v="172" actId="26606"/>
          <ac:graphicFrameMkLst>
            <pc:docMk/>
            <pc:sldMk cId="2234375091" sldId="258"/>
            <ac:graphicFrameMk id="32" creationId="{AEA302BA-3F28-3E3D-C918-AA25F749342E}"/>
          </ac:graphicFrameMkLst>
        </pc:graphicFrameChg>
        <pc:graphicFrameChg chg="add mod">
          <ac:chgData name="Dayo Marsh" userId="a37211a128298144" providerId="LiveId" clId="{C67650D2-B94D-42D0-9583-35987E63F40B}" dt="2023-07-14T15:26:43.661" v="1201" actId="1076"/>
          <ac:graphicFrameMkLst>
            <pc:docMk/>
            <pc:sldMk cId="2234375091" sldId="258"/>
            <ac:graphicFrameMk id="37" creationId="{AEA302BA-3F28-3E3D-C918-AA25F749342E}"/>
          </ac:graphicFrameMkLst>
        </pc:graphicFrameChg>
      </pc:sldChg>
      <pc:sldChg chg="addSp delSp modSp del mod ord">
        <pc:chgData name="Dayo Marsh" userId="a37211a128298144" providerId="LiveId" clId="{C67650D2-B94D-42D0-9583-35987E63F40B}" dt="2023-07-14T15:57:54.718" v="1541" actId="2696"/>
        <pc:sldMkLst>
          <pc:docMk/>
          <pc:sldMk cId="4154402570" sldId="260"/>
        </pc:sldMkLst>
        <pc:spChg chg="del">
          <ac:chgData name="Dayo Marsh" userId="a37211a128298144" providerId="LiveId" clId="{C67650D2-B94D-42D0-9583-35987E63F40B}" dt="2023-07-14T15:03:01.367" v="1099"/>
          <ac:spMkLst>
            <pc:docMk/>
            <pc:sldMk cId="4154402570" sldId="260"/>
            <ac:spMk id="2" creationId="{323F46F4-3FF1-340D-C4A0-1CDC455648D5}"/>
          </ac:spMkLst>
        </pc:spChg>
        <pc:spChg chg="del">
          <ac:chgData name="Dayo Marsh" userId="a37211a128298144" providerId="LiveId" clId="{C67650D2-B94D-42D0-9583-35987E63F40B}" dt="2023-07-14T15:39:35.831" v="1420"/>
          <ac:spMkLst>
            <pc:docMk/>
            <pc:sldMk cId="4154402570" sldId="260"/>
            <ac:spMk id="3" creationId="{DE04BB17-465E-465F-16FA-9B565009E4A1}"/>
          </ac:spMkLst>
        </pc:spChg>
        <pc:spChg chg="add del mod">
          <ac:chgData name="Dayo Marsh" userId="a37211a128298144" providerId="LiveId" clId="{C67650D2-B94D-42D0-9583-35987E63F40B}" dt="2023-07-14T15:04:43.047" v="1114" actId="478"/>
          <ac:spMkLst>
            <pc:docMk/>
            <pc:sldMk cId="4154402570" sldId="260"/>
            <ac:spMk id="4" creationId="{21116105-2BE1-065F-87C9-8E3C3775EC56}"/>
          </ac:spMkLst>
        </pc:spChg>
        <pc:spChg chg="add mod">
          <ac:chgData name="Dayo Marsh" userId="a37211a128298144" providerId="LiveId" clId="{C67650D2-B94D-42D0-9583-35987E63F40B}" dt="2023-07-14T15:38:17.734" v="1403" actId="14100"/>
          <ac:spMkLst>
            <pc:docMk/>
            <pc:sldMk cId="4154402570" sldId="260"/>
            <ac:spMk id="5" creationId="{D5E8D1F3-E2D1-5433-0BC8-819271F56E82}"/>
          </ac:spMkLst>
        </pc:spChg>
        <pc:spChg chg="add mod">
          <ac:chgData name="Dayo Marsh" userId="a37211a128298144" providerId="LiveId" clId="{C67650D2-B94D-42D0-9583-35987E63F40B}" dt="2023-07-14T15:38:40.988" v="1409" actId="1076"/>
          <ac:spMkLst>
            <pc:docMk/>
            <pc:sldMk cId="4154402570" sldId="260"/>
            <ac:spMk id="6" creationId="{7944FEA9-7493-CE51-8DE0-DF1C89E409F6}"/>
          </ac:spMkLst>
        </pc:spChg>
        <pc:spChg chg="add mod">
          <ac:chgData name="Dayo Marsh" userId="a37211a128298144" providerId="LiveId" clId="{C67650D2-B94D-42D0-9583-35987E63F40B}" dt="2023-07-14T15:39:08.015" v="1419" actId="1076"/>
          <ac:spMkLst>
            <pc:docMk/>
            <pc:sldMk cId="4154402570" sldId="260"/>
            <ac:spMk id="7" creationId="{0C10F3EE-3B16-8B6C-AA48-B753DDAFF787}"/>
          </ac:spMkLst>
        </pc:spChg>
        <pc:spChg chg="add del mod">
          <ac:chgData name="Dayo Marsh" userId="a37211a128298144" providerId="LiveId" clId="{C67650D2-B94D-42D0-9583-35987E63F40B}" dt="2023-07-14T15:40:43.933" v="1429" actId="22"/>
          <ac:spMkLst>
            <pc:docMk/>
            <pc:sldMk cId="4154402570" sldId="260"/>
            <ac:spMk id="13" creationId="{71C19EA9-A740-AAC8-3274-B6C9641C7EB8}"/>
          </ac:spMkLst>
        </pc:spChg>
        <pc:spChg chg="add del mod">
          <ac:chgData name="Dayo Marsh" userId="a37211a128298144" providerId="LiveId" clId="{C67650D2-B94D-42D0-9583-35987E63F40B}" dt="2023-07-14T15:42:08.637" v="1434"/>
          <ac:spMkLst>
            <pc:docMk/>
            <pc:sldMk cId="4154402570" sldId="260"/>
            <ac:spMk id="17" creationId="{539DFA9A-22FF-8DA7-168A-EEA60CD64D04}"/>
          </ac:spMkLst>
        </pc:spChg>
        <pc:graphicFrameChg chg="add del mod">
          <ac:chgData name="Dayo Marsh" userId="a37211a128298144" providerId="LiveId" clId="{C67650D2-B94D-42D0-9583-35987E63F40B}" dt="2023-07-14T15:40:20.838" v="1425" actId="478"/>
          <ac:graphicFrameMkLst>
            <pc:docMk/>
            <pc:sldMk cId="4154402570" sldId="260"/>
            <ac:graphicFrameMk id="9" creationId="{1BF6E184-94AF-51B3-ED07-8D4AEAC924D3}"/>
          </ac:graphicFrameMkLst>
        </pc:graphicFrameChg>
        <pc:graphicFrameChg chg="add mod modGraphic">
          <ac:chgData name="Dayo Marsh" userId="a37211a128298144" providerId="LiveId" clId="{C67650D2-B94D-42D0-9583-35987E63F40B}" dt="2023-07-14T15:45:34.793" v="1451" actId="1076"/>
          <ac:graphicFrameMkLst>
            <pc:docMk/>
            <pc:sldMk cId="4154402570" sldId="260"/>
            <ac:graphicFrameMk id="18" creationId="{E93E29BC-62DC-0AE8-131E-39EC7D8350CE}"/>
          </ac:graphicFrameMkLst>
        </pc:graphicFrameChg>
        <pc:graphicFrameChg chg="add mod modGraphic">
          <ac:chgData name="Dayo Marsh" userId="a37211a128298144" providerId="LiveId" clId="{C67650D2-B94D-42D0-9583-35987E63F40B}" dt="2023-07-14T15:45:45.593" v="1453" actId="14100"/>
          <ac:graphicFrameMkLst>
            <pc:docMk/>
            <pc:sldMk cId="4154402570" sldId="260"/>
            <ac:graphicFrameMk id="19" creationId="{EE5F2C6F-7766-30FE-6978-642BBA2E15AD}"/>
          </ac:graphicFrameMkLst>
        </pc:graphicFrameChg>
        <pc:picChg chg="add del mod ord">
          <ac:chgData name="Dayo Marsh" userId="a37211a128298144" providerId="LiveId" clId="{C67650D2-B94D-42D0-9583-35987E63F40B}" dt="2023-07-14T15:40:50.885" v="1432" actId="478"/>
          <ac:picMkLst>
            <pc:docMk/>
            <pc:sldMk cId="4154402570" sldId="260"/>
            <ac:picMk id="15" creationId="{E14CFF1D-3FE9-698C-7F38-22C6AA98AD79}"/>
          </ac:picMkLst>
        </pc:picChg>
      </pc:sldChg>
      <pc:sldChg chg="addSp modSp mod">
        <pc:chgData name="Dayo Marsh" userId="a37211a128298144" providerId="LiveId" clId="{C67650D2-B94D-42D0-9583-35987E63F40B}" dt="2023-07-14T17:16:38.596" v="2305" actId="20577"/>
        <pc:sldMkLst>
          <pc:docMk/>
          <pc:sldMk cId="1100479093" sldId="261"/>
        </pc:sldMkLst>
        <pc:spChg chg="mod ord">
          <ac:chgData name="Dayo Marsh" userId="a37211a128298144" providerId="LiveId" clId="{C67650D2-B94D-42D0-9583-35987E63F40B}" dt="2023-07-14T17:05:59.598" v="1950" actId="1076"/>
          <ac:spMkLst>
            <pc:docMk/>
            <pc:sldMk cId="1100479093" sldId="261"/>
            <ac:spMk id="2" creationId="{F05CCDAE-8AF0-AC7C-1610-9E291832E190}"/>
          </ac:spMkLst>
        </pc:spChg>
        <pc:spChg chg="mod">
          <ac:chgData name="Dayo Marsh" userId="a37211a128298144" providerId="LiveId" clId="{C67650D2-B94D-42D0-9583-35987E63F40B}" dt="2023-07-14T17:16:38.596" v="2305" actId="20577"/>
          <ac:spMkLst>
            <pc:docMk/>
            <pc:sldMk cId="1100479093" sldId="261"/>
            <ac:spMk id="3" creationId="{4614AF39-FBB5-5A46-21B2-D29A7CBF3E35}"/>
          </ac:spMkLst>
        </pc:spChg>
        <pc:spChg chg="add mod">
          <ac:chgData name="Dayo Marsh" userId="a37211a128298144" providerId="LiveId" clId="{C67650D2-B94D-42D0-9583-35987E63F40B}" dt="2023-07-14T17:12:45.189" v="2130" actId="1076"/>
          <ac:spMkLst>
            <pc:docMk/>
            <pc:sldMk cId="1100479093" sldId="261"/>
            <ac:spMk id="4" creationId="{4347608A-8501-C6E6-68DD-F14B49296AB2}"/>
          </ac:spMkLst>
        </pc:spChg>
        <pc:spChg chg="add mod ord">
          <ac:chgData name="Dayo Marsh" userId="a37211a128298144" providerId="LiveId" clId="{C67650D2-B94D-42D0-9583-35987E63F40B}" dt="2023-07-14T17:13:24.426" v="2137" actId="167"/>
          <ac:spMkLst>
            <pc:docMk/>
            <pc:sldMk cId="1100479093" sldId="261"/>
            <ac:spMk id="5" creationId="{6661E359-FED5-9583-8B5C-EABA19793895}"/>
          </ac:spMkLst>
        </pc:spChg>
        <pc:spChg chg="add mod">
          <ac:chgData name="Dayo Marsh" userId="a37211a128298144" providerId="LiveId" clId="{C67650D2-B94D-42D0-9583-35987E63F40B}" dt="2023-07-14T17:13:53.351" v="2139" actId="1076"/>
          <ac:spMkLst>
            <pc:docMk/>
            <pc:sldMk cId="1100479093" sldId="261"/>
            <ac:spMk id="6" creationId="{2D5A734C-A01F-B83F-512B-4F9B4211206F}"/>
          </ac:spMkLst>
        </pc:spChg>
        <pc:spChg chg="add mod">
          <ac:chgData name="Dayo Marsh" userId="a37211a128298144" providerId="LiveId" clId="{C67650D2-B94D-42D0-9583-35987E63F40B}" dt="2023-07-14T17:15:00.654" v="2221" actId="1076"/>
          <ac:spMkLst>
            <pc:docMk/>
            <pc:sldMk cId="1100479093" sldId="261"/>
            <ac:spMk id="7" creationId="{4C0A6894-D4A5-1D0C-2233-9248E3D37A39}"/>
          </ac:spMkLst>
        </pc:spChg>
      </pc:sldChg>
      <pc:sldChg chg="addSp delSp modSp del mod ord">
        <pc:chgData name="Dayo Marsh" userId="a37211a128298144" providerId="LiveId" clId="{C67650D2-B94D-42D0-9583-35987E63F40B}" dt="2023-07-14T16:07:14.840" v="1607" actId="2696"/>
        <pc:sldMkLst>
          <pc:docMk/>
          <pc:sldMk cId="1505748036" sldId="262"/>
        </pc:sldMkLst>
        <pc:spChg chg="del">
          <ac:chgData name="Dayo Marsh" userId="a37211a128298144" providerId="LiveId" clId="{C67650D2-B94D-42D0-9583-35987E63F40B}" dt="2023-07-14T12:52:49.330" v="1" actId="478"/>
          <ac:spMkLst>
            <pc:docMk/>
            <pc:sldMk cId="1505748036" sldId="262"/>
            <ac:spMk id="2" creationId="{BE53A0FC-449D-27C9-E22D-3DFF5A7F96A0}"/>
          </ac:spMkLst>
        </pc:spChg>
        <pc:spChg chg="del">
          <ac:chgData name="Dayo Marsh" userId="a37211a128298144" providerId="LiveId" clId="{C67650D2-B94D-42D0-9583-35987E63F40B}" dt="2023-07-14T12:52:47.172" v="0" actId="478"/>
          <ac:spMkLst>
            <pc:docMk/>
            <pc:sldMk cId="1505748036" sldId="262"/>
            <ac:spMk id="3" creationId="{FC3CEAD1-9778-C4D1-1179-7C5BD585D596}"/>
          </ac:spMkLst>
        </pc:spChg>
        <pc:graphicFrameChg chg="add del mod modGraphic">
          <ac:chgData name="Dayo Marsh" userId="a37211a128298144" providerId="LiveId" clId="{C67650D2-B94D-42D0-9583-35987E63F40B}" dt="2023-07-14T13:33:43.136" v="530" actId="478"/>
          <ac:graphicFrameMkLst>
            <pc:docMk/>
            <pc:sldMk cId="1505748036" sldId="262"/>
            <ac:graphicFrameMk id="4" creationId="{A6B2DE73-1187-87AF-D8E4-CEDA79035B27}"/>
          </ac:graphicFrameMkLst>
        </pc:graphicFrameChg>
        <pc:graphicFrameChg chg="add del mod modGraphic">
          <ac:chgData name="Dayo Marsh" userId="a37211a128298144" providerId="LiveId" clId="{C67650D2-B94D-42D0-9583-35987E63F40B}" dt="2023-07-14T14:06:41.098" v="669" actId="21"/>
          <ac:graphicFrameMkLst>
            <pc:docMk/>
            <pc:sldMk cId="1505748036" sldId="262"/>
            <ac:graphicFrameMk id="5" creationId="{973EE815-3822-47C0-D95A-B97B054848C9}"/>
          </ac:graphicFrameMkLst>
        </pc:graphicFrameChg>
        <pc:graphicFrameChg chg="add mod modGraphic">
          <ac:chgData name="Dayo Marsh" userId="a37211a128298144" providerId="LiveId" clId="{C67650D2-B94D-42D0-9583-35987E63F40B}" dt="2023-07-14T15:03:26.886" v="1102" actId="14100"/>
          <ac:graphicFrameMkLst>
            <pc:docMk/>
            <pc:sldMk cId="1505748036" sldId="262"/>
            <ac:graphicFrameMk id="6" creationId="{6FD77EFD-6C51-A3C4-6FE8-B06397B75B4E}"/>
          </ac:graphicFrameMkLst>
        </pc:graphicFrameChg>
      </pc:sldChg>
      <pc:sldChg chg="addSp delSp modSp new mod ord setBg">
        <pc:chgData name="Dayo Marsh" userId="a37211a128298144" providerId="LiveId" clId="{C67650D2-B94D-42D0-9583-35987E63F40B}" dt="2023-07-14T16:21:21.429" v="1730"/>
        <pc:sldMkLst>
          <pc:docMk/>
          <pc:sldMk cId="1394406987" sldId="263"/>
        </pc:sldMkLst>
        <pc:spChg chg="mod ord">
          <ac:chgData name="Dayo Marsh" userId="a37211a128298144" providerId="LiveId" clId="{C67650D2-B94D-42D0-9583-35987E63F40B}" dt="2023-07-14T14:42:27.642" v="808" actId="20577"/>
          <ac:spMkLst>
            <pc:docMk/>
            <pc:sldMk cId="1394406987" sldId="263"/>
            <ac:spMk id="2" creationId="{69A9557D-ADE9-25C8-96D4-3DBB403C332F}"/>
          </ac:spMkLst>
        </pc:spChg>
        <pc:spChg chg="del">
          <ac:chgData name="Dayo Marsh" userId="a37211a128298144" providerId="LiveId" clId="{C67650D2-B94D-42D0-9583-35987E63F40B}" dt="2023-07-14T14:39:18.879" v="786" actId="931"/>
          <ac:spMkLst>
            <pc:docMk/>
            <pc:sldMk cId="1394406987" sldId="263"/>
            <ac:spMk id="3" creationId="{9FDABD6F-55F8-9C3E-0F5F-AFAC0ED02869}"/>
          </ac:spMkLst>
        </pc:spChg>
        <pc:spChg chg="add mod">
          <ac:chgData name="Dayo Marsh" userId="a37211a128298144" providerId="LiveId" clId="{C67650D2-B94D-42D0-9583-35987E63F40B}" dt="2023-07-14T14:42:03.094" v="795" actId="1076"/>
          <ac:spMkLst>
            <pc:docMk/>
            <pc:sldMk cId="1394406987" sldId="263"/>
            <ac:spMk id="8" creationId="{C3B560B7-A776-C66C-8810-1001FF260346}"/>
          </ac:spMkLst>
        </pc:spChg>
        <pc:spChg chg="add mod">
          <ac:chgData name="Dayo Marsh" userId="a37211a128298144" providerId="LiveId" clId="{C67650D2-B94D-42D0-9583-35987E63F40B}" dt="2023-07-14T16:09:25.188" v="1623" actId="1076"/>
          <ac:spMkLst>
            <pc:docMk/>
            <pc:sldMk cId="1394406987" sldId="263"/>
            <ac:spMk id="10" creationId="{418DF794-C171-085A-1706-E1926B2838A3}"/>
          </ac:spMkLst>
        </pc:spChg>
        <pc:spChg chg="add">
          <ac:chgData name="Dayo Marsh" userId="a37211a128298144" providerId="LiveId" clId="{C67650D2-B94D-42D0-9583-35987E63F40B}" dt="2023-07-14T14:39:31.056" v="787" actId="26606"/>
          <ac:spMkLst>
            <pc:docMk/>
            <pc:sldMk cId="1394406987" sldId="263"/>
            <ac:spMk id="12" creationId="{53F29798-D584-4792-9B62-3F5F5C36D619}"/>
          </ac:spMkLst>
        </pc:spChg>
        <pc:picChg chg="add mod ord">
          <ac:chgData name="Dayo Marsh" userId="a37211a128298144" providerId="LiveId" clId="{C67650D2-B94D-42D0-9583-35987E63F40B}" dt="2023-07-14T16:09:14.538" v="1620" actId="1076"/>
          <ac:picMkLst>
            <pc:docMk/>
            <pc:sldMk cId="1394406987" sldId="263"/>
            <ac:picMk id="5" creationId="{B5BD9A34-3247-D1E6-6338-01F86C51F72A}"/>
          </ac:picMkLst>
        </pc:picChg>
        <pc:picChg chg="add mod">
          <ac:chgData name="Dayo Marsh" userId="a37211a128298144" providerId="LiveId" clId="{C67650D2-B94D-42D0-9583-35987E63F40B}" dt="2023-07-14T16:09:20.445" v="1622" actId="1076"/>
          <ac:picMkLst>
            <pc:docMk/>
            <pc:sldMk cId="1394406987" sldId="263"/>
            <ac:picMk id="7" creationId="{B3C9AD8D-A8A6-69E5-38A9-1C9D04610419}"/>
          </ac:picMkLst>
        </pc:picChg>
      </pc:sldChg>
      <pc:sldChg chg="addSp delSp modSp new mod ord setBg">
        <pc:chgData name="Dayo Marsh" userId="a37211a128298144" providerId="LiveId" clId="{C67650D2-B94D-42D0-9583-35987E63F40B}" dt="2023-07-14T15:29:41.380" v="1259" actId="20577"/>
        <pc:sldMkLst>
          <pc:docMk/>
          <pc:sldMk cId="1734968762" sldId="264"/>
        </pc:sldMkLst>
        <pc:spChg chg="mod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2" creationId="{80EF4DDC-EE24-FC01-44F5-832F38CCAE0E}"/>
          </ac:spMkLst>
        </pc:spChg>
        <pc:spChg chg="mod ord">
          <ac:chgData name="Dayo Marsh" userId="a37211a128298144" providerId="LiveId" clId="{C67650D2-B94D-42D0-9583-35987E63F40B}" dt="2023-07-14T15:29:41.380" v="1259" actId="20577"/>
          <ac:spMkLst>
            <pc:docMk/>
            <pc:sldMk cId="1734968762" sldId="264"/>
            <ac:spMk id="3" creationId="{B1A616E6-DC4E-DB88-5F1C-15F67774DF15}"/>
          </ac:spMkLst>
        </pc:spChg>
        <pc:spChg chg="add del">
          <ac:chgData name="Dayo Marsh" userId="a37211a128298144" providerId="LiveId" clId="{C67650D2-B94D-42D0-9583-35987E63F40B}" dt="2023-07-14T14:21:29.363" v="699" actId="26606"/>
          <ac:spMkLst>
            <pc:docMk/>
            <pc:sldMk cId="1734968762" sldId="264"/>
            <ac:spMk id="8" creationId="{C2554CA6-288E-4202-BC52-2E5A8F0C0AED}"/>
          </ac:spMkLst>
        </pc:spChg>
        <pc:spChg chg="add del">
          <ac:chgData name="Dayo Marsh" userId="a37211a128298144" providerId="LiveId" clId="{C67650D2-B94D-42D0-9583-35987E63F40B}" dt="2023-07-14T14:21:29.363" v="699" actId="26606"/>
          <ac:spMkLst>
            <pc:docMk/>
            <pc:sldMk cId="1734968762" sldId="264"/>
            <ac:spMk id="10" creationId="{B10BB131-AC8E-4A8E-A5D1-36260F720C3B}"/>
          </ac:spMkLst>
        </pc:spChg>
        <pc:spChg chg="add del">
          <ac:chgData name="Dayo Marsh" userId="a37211a128298144" providerId="LiveId" clId="{C67650D2-B94D-42D0-9583-35987E63F40B}" dt="2023-07-14T14:21:29.363" v="699" actId="26606"/>
          <ac:spMkLst>
            <pc:docMk/>
            <pc:sldMk cId="1734968762" sldId="264"/>
            <ac:spMk id="12" creationId="{5B7778FC-632E-4DCA-A7CB-0D7731CCF970}"/>
          </ac:spMkLst>
        </pc:spChg>
        <pc:spChg chg="add del">
          <ac:chgData name="Dayo Marsh" userId="a37211a128298144" providerId="LiveId" clId="{C67650D2-B94D-42D0-9583-35987E63F40B}" dt="2023-07-14T14:21:29.363" v="699" actId="26606"/>
          <ac:spMkLst>
            <pc:docMk/>
            <pc:sldMk cId="1734968762" sldId="264"/>
            <ac:spMk id="14" creationId="{FA23A907-97FB-4A8F-880A-DD77401C4296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19" creationId="{1CD81A2A-6ED4-4EF4-A14C-912D31E14800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21" creationId="{1661932C-CA15-4E17-B115-FAE7CBEE4789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23" creationId="{8590ADD5-9383-4D3D-9047-3DA2593CCB5D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25" creationId="{DABE3E45-88CF-45D8-8D40-C773324D93F6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29" creationId="{B91ECDA9-56DC-4270-8F33-01C5637B8CEB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31" creationId="{75F47824-961D-465D-84F9-EAE11BC6173B}"/>
          </ac:spMkLst>
        </pc:spChg>
        <pc:spChg chg="add del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33" creationId="{FEC9DA3E-C1D7-472D-B7C0-F71AE41FBA23}"/>
          </ac:spMkLst>
        </pc:spChg>
        <pc:spChg chg="add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35" creationId="{327D73B4-9F5C-4A64-A179-51B9500CB8B5}"/>
          </ac:spMkLst>
        </pc:spChg>
        <pc:spChg chg="add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37" creationId="{AB673405-BF85-493E-8558-0DCBEDB2BB49}"/>
          </ac:spMkLst>
        </pc:spChg>
        <pc:spChg chg="add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39" creationId="{C64EAE84-A813-4501-BC71-DBD14BA0265E}"/>
          </ac:spMkLst>
        </pc:spChg>
        <pc:spChg chg="add del">
          <ac:chgData name="Dayo Marsh" userId="a37211a128298144" providerId="LiveId" clId="{C67650D2-B94D-42D0-9583-35987E63F40B}" dt="2023-07-14T14:22:09.921" v="705" actId="26606"/>
          <ac:spMkLst>
            <pc:docMk/>
            <pc:sldMk cId="1734968762" sldId="264"/>
            <ac:spMk id="43" creationId="{AAAE94E3-A7DB-4868-B1E3-E49703488BBC}"/>
          </ac:spMkLst>
        </pc:spChg>
        <pc:spChg chg="add del">
          <ac:chgData name="Dayo Marsh" userId="a37211a128298144" providerId="LiveId" clId="{C67650D2-B94D-42D0-9583-35987E63F40B}" dt="2023-07-14T14:22:09.921" v="705" actId="26606"/>
          <ac:spMkLst>
            <pc:docMk/>
            <pc:sldMk cId="1734968762" sldId="264"/>
            <ac:spMk id="44" creationId="{3873B707-463F-40B0-8227-E8CC6C67EB25}"/>
          </ac:spMkLst>
        </pc:spChg>
        <pc:spChg chg="add">
          <ac:chgData name="Dayo Marsh" userId="a37211a128298144" providerId="LiveId" clId="{C67650D2-B94D-42D0-9583-35987E63F40B}" dt="2023-07-14T14:23:00.167" v="712" actId="26606"/>
          <ac:spMkLst>
            <pc:docMk/>
            <pc:sldMk cId="1734968762" sldId="264"/>
            <ac:spMk id="45" creationId="{E3020543-B24B-4EC4-8FFC-8DD88EEA91A8}"/>
          </ac:spMkLst>
        </pc:spChg>
        <pc:spChg chg="add del">
          <ac:chgData name="Dayo Marsh" userId="a37211a128298144" providerId="LiveId" clId="{C67650D2-B94D-42D0-9583-35987E63F40B}" dt="2023-07-14T14:22:09.921" v="705" actId="26606"/>
          <ac:spMkLst>
            <pc:docMk/>
            <pc:sldMk cId="1734968762" sldId="264"/>
            <ac:spMk id="46" creationId="{C13237C8-E62C-4F0D-A318-BD6FB6C2D138}"/>
          </ac:spMkLst>
        </pc:spChg>
        <pc:spChg chg="add del">
          <ac:chgData name="Dayo Marsh" userId="a37211a128298144" providerId="LiveId" clId="{C67650D2-B94D-42D0-9583-35987E63F40B}" dt="2023-07-14T14:22:09.921" v="705" actId="26606"/>
          <ac:spMkLst>
            <pc:docMk/>
            <pc:sldMk cId="1734968762" sldId="264"/>
            <ac:spMk id="48" creationId="{19C9EAEA-39D0-4B0E-A0EB-51E7B26740B1}"/>
          </ac:spMkLst>
        </pc:spChg>
        <pc:spChg chg="add del">
          <ac:chgData name="Dayo Marsh" userId="a37211a128298144" providerId="LiveId" clId="{C67650D2-B94D-42D0-9583-35987E63F40B}" dt="2023-07-14T14:22:09.921" v="705" actId="26606"/>
          <ac:spMkLst>
            <pc:docMk/>
            <pc:sldMk cId="1734968762" sldId="264"/>
            <ac:spMk id="50" creationId="{8CB5D2D7-DF65-4E86-BFBA-FFB9B5ACEB64}"/>
          </ac:spMkLst>
        </pc:spChg>
        <pc:grpChg chg="add">
          <ac:chgData name="Dayo Marsh" userId="a37211a128298144" providerId="LiveId" clId="{C67650D2-B94D-42D0-9583-35987E63F40B}" dt="2023-07-14T14:23:00.167" v="712" actId="26606"/>
          <ac:grpSpMkLst>
            <pc:docMk/>
            <pc:sldMk cId="1734968762" sldId="264"/>
            <ac:grpSpMk id="36" creationId="{05BBA018-FA75-43BF-99E6-1F5245727D29}"/>
          </ac:grpSpMkLst>
        </pc:grpChg>
        <pc:grpChg chg="add del">
          <ac:chgData name="Dayo Marsh" userId="a37211a128298144" providerId="LiveId" clId="{C67650D2-B94D-42D0-9583-35987E63F40B}" dt="2023-07-14T14:22:09.921" v="705" actId="26606"/>
          <ac:grpSpMkLst>
            <pc:docMk/>
            <pc:sldMk cId="1734968762" sldId="264"/>
            <ac:grpSpMk id="40" creationId="{1DE889C7-FAD6-4397-98E2-05D503484459}"/>
          </ac:grpSpMkLst>
        </pc:grpChg>
        <pc:picChg chg="add mod ord">
          <ac:chgData name="Dayo Marsh" userId="a37211a128298144" providerId="LiveId" clId="{C67650D2-B94D-42D0-9583-35987E63F40B}" dt="2023-07-14T14:23:45.092" v="718" actId="1076"/>
          <ac:picMkLst>
            <pc:docMk/>
            <pc:sldMk cId="1734968762" sldId="264"/>
            <ac:picMk id="5" creationId="{A4614271-038F-E505-02E8-FD682F16EA25}"/>
          </ac:picMkLst>
        </pc:picChg>
        <pc:picChg chg="add mod">
          <ac:chgData name="Dayo Marsh" userId="a37211a128298144" providerId="LiveId" clId="{C67650D2-B94D-42D0-9583-35987E63F40B}" dt="2023-07-14T14:23:51.418" v="721" actId="1076"/>
          <ac:picMkLst>
            <pc:docMk/>
            <pc:sldMk cId="1734968762" sldId="264"/>
            <ac:picMk id="7" creationId="{72A69A2C-5EAC-59E4-18FD-AC41D013A736}"/>
          </ac:picMkLst>
        </pc:picChg>
        <pc:picChg chg="add del mod modCrop">
          <ac:chgData name="Dayo Marsh" userId="a37211a128298144" providerId="LiveId" clId="{C67650D2-B94D-42D0-9583-35987E63F40B}" dt="2023-07-14T14:25:57.312" v="739" actId="478"/>
          <ac:picMkLst>
            <pc:docMk/>
            <pc:sldMk cId="1734968762" sldId="264"/>
            <ac:picMk id="11" creationId="{26D29D0B-02B8-D632-2811-2154EE474DF8}"/>
          </ac:picMkLst>
        </pc:picChg>
        <pc:cxnChg chg="add del">
          <ac:chgData name="Dayo Marsh" userId="a37211a128298144" providerId="LiveId" clId="{C67650D2-B94D-42D0-9583-35987E63F40B}" dt="2023-07-14T14:23:00.167" v="712" actId="26606"/>
          <ac:cxnSpMkLst>
            <pc:docMk/>
            <pc:sldMk cId="1734968762" sldId="264"/>
            <ac:cxnSpMk id="27" creationId="{49CD1692-827B-4C8D-B4A1-134FD04CF45C}"/>
          </ac:cxnSpMkLst>
        </pc:cxnChg>
        <pc:cxnChg chg="add del">
          <ac:chgData name="Dayo Marsh" userId="a37211a128298144" providerId="LiveId" clId="{C67650D2-B94D-42D0-9583-35987E63F40B}" dt="2023-07-14T14:22:05.964" v="703" actId="26606"/>
          <ac:cxnSpMkLst>
            <pc:docMk/>
            <pc:sldMk cId="1734968762" sldId="264"/>
            <ac:cxnSpMk id="38" creationId="{1503BFE4-729B-D9D0-C17B-501E6AF1127A}"/>
          </ac:cxnSpMkLst>
        </pc:cxnChg>
        <pc:cxnChg chg="add">
          <ac:chgData name="Dayo Marsh" userId="a37211a128298144" providerId="LiveId" clId="{C67650D2-B94D-42D0-9583-35987E63F40B}" dt="2023-07-14T14:23:00.167" v="712" actId="26606"/>
          <ac:cxnSpMkLst>
            <pc:docMk/>
            <pc:sldMk cId="1734968762" sldId="264"/>
            <ac:cxnSpMk id="47" creationId="{C49DA8F6-BCC1-4447-B54C-57856834B94B}"/>
          </ac:cxnSpMkLst>
        </pc:cxnChg>
        <pc:cxnChg chg="add del">
          <ac:chgData name="Dayo Marsh" userId="a37211a128298144" providerId="LiveId" clId="{C67650D2-B94D-42D0-9583-35987E63F40B}" dt="2023-07-14T14:22:45.558" v="711" actId="26606"/>
          <ac:cxnSpMkLst>
            <pc:docMk/>
            <pc:sldMk cId="1734968762" sldId="264"/>
            <ac:cxnSpMk id="52" creationId="{1503BFE4-729B-D9D0-C17B-501E6AF1127A}"/>
          </ac:cxnSpMkLst>
        </pc:cxnChg>
      </pc:sldChg>
      <pc:sldChg chg="addSp delSp modSp add mod ord delAnim">
        <pc:chgData name="Dayo Marsh" userId="a37211a128298144" providerId="LiveId" clId="{C67650D2-B94D-42D0-9583-35987E63F40B}" dt="2023-07-14T15:57:11.561" v="1538" actId="14100"/>
        <pc:sldMkLst>
          <pc:docMk/>
          <pc:sldMk cId="1281123789" sldId="265"/>
        </pc:sldMkLst>
        <pc:spChg chg="mod">
          <ac:chgData name="Dayo Marsh" userId="a37211a128298144" providerId="LiveId" clId="{C67650D2-B94D-42D0-9583-35987E63F40B}" dt="2023-07-14T15:57:11.561" v="1538" actId="14100"/>
          <ac:spMkLst>
            <pc:docMk/>
            <pc:sldMk cId="1281123789" sldId="265"/>
            <ac:spMk id="2" creationId="{F0810057-B35C-6CC8-728D-F15BA5AE0D64}"/>
          </ac:spMkLst>
        </pc:spChg>
        <pc:graphicFrameChg chg="del">
          <ac:chgData name="Dayo Marsh" userId="a37211a128298144" providerId="LiveId" clId="{C67650D2-B94D-42D0-9583-35987E63F40B}" dt="2023-07-14T14:06:10.485" v="661" actId="478"/>
          <ac:graphicFrameMkLst>
            <pc:docMk/>
            <pc:sldMk cId="1281123789" sldId="265"/>
            <ac:graphicFrameMk id="3" creationId="{CF616F0D-A47D-D1B5-E869-53D08144B6C6}"/>
          </ac:graphicFrameMkLst>
        </pc:graphicFrameChg>
        <pc:graphicFrameChg chg="add mod modGraphic">
          <ac:chgData name="Dayo Marsh" userId="a37211a128298144" providerId="LiveId" clId="{C67650D2-B94D-42D0-9583-35987E63F40B}" dt="2023-07-14T15:31:43.946" v="1270" actId="113"/>
          <ac:graphicFrameMkLst>
            <pc:docMk/>
            <pc:sldMk cId="1281123789" sldId="265"/>
            <ac:graphicFrameMk id="8" creationId="{0A3E2B94-2780-06F2-7A9D-FC680255799B}"/>
          </ac:graphicFrameMkLst>
        </pc:graphicFrameChg>
        <pc:picChg chg="del">
          <ac:chgData name="Dayo Marsh" userId="a37211a128298144" providerId="LiveId" clId="{C67650D2-B94D-42D0-9583-35987E63F40B}" dt="2023-07-14T14:06:05.403" v="660" actId="478"/>
          <ac:picMkLst>
            <pc:docMk/>
            <pc:sldMk cId="1281123789" sldId="265"/>
            <ac:picMk id="5" creationId="{7A4EDCE4-13D2-7A67-8601-38FAAF02CA20}"/>
          </ac:picMkLst>
        </pc:picChg>
        <pc:picChg chg="add mod ord">
          <ac:chgData name="Dayo Marsh" userId="a37211a128298144" providerId="LiveId" clId="{C67650D2-B94D-42D0-9583-35987E63F40B}" dt="2023-07-14T15:32:26.116" v="1273" actId="1076"/>
          <ac:picMkLst>
            <pc:docMk/>
            <pc:sldMk cId="1281123789" sldId="265"/>
            <ac:picMk id="10" creationId="{CC505B15-5E68-7878-F1ED-A04476596476}"/>
          </ac:picMkLst>
        </pc:picChg>
      </pc:sldChg>
      <pc:sldChg chg="addSp delSp modSp new mod setBg">
        <pc:chgData name="Dayo Marsh" userId="a37211a128298144" providerId="LiveId" clId="{C67650D2-B94D-42D0-9583-35987E63F40B}" dt="2023-07-14T17:47:46.547" v="2531" actId="6549"/>
        <pc:sldMkLst>
          <pc:docMk/>
          <pc:sldMk cId="2537171858" sldId="266"/>
        </pc:sldMkLst>
        <pc:spChg chg="mod ord">
          <ac:chgData name="Dayo Marsh" userId="a37211a128298144" providerId="LiveId" clId="{C67650D2-B94D-42D0-9583-35987E63F40B}" dt="2023-07-14T14:36:24.007" v="783" actId="113"/>
          <ac:spMkLst>
            <pc:docMk/>
            <pc:sldMk cId="2537171858" sldId="266"/>
            <ac:spMk id="2" creationId="{FD6E7D23-2CD1-E1E5-48CF-BA7DC44B89D3}"/>
          </ac:spMkLst>
        </pc:spChg>
        <pc:spChg chg="mod">
          <ac:chgData name="Dayo Marsh" userId="a37211a128298144" providerId="LiveId" clId="{C67650D2-B94D-42D0-9583-35987E63F40B}" dt="2023-07-14T17:47:46.547" v="2531" actId="6549"/>
          <ac:spMkLst>
            <pc:docMk/>
            <pc:sldMk cId="2537171858" sldId="266"/>
            <ac:spMk id="3" creationId="{93930631-B99E-2217-5E89-4D11259A816C}"/>
          </ac:spMkLst>
        </pc:spChg>
        <pc:spChg chg="add mod ord">
          <ac:chgData name="Dayo Marsh" userId="a37211a128298144" providerId="LiveId" clId="{C67650D2-B94D-42D0-9583-35987E63F40B}" dt="2023-07-14T14:35:18.682" v="778" actId="1076"/>
          <ac:spMkLst>
            <pc:docMk/>
            <pc:sldMk cId="2537171858" sldId="266"/>
            <ac:spMk id="4" creationId="{82548076-9247-23DD-A3AB-6070FC6E3E5D}"/>
          </ac:spMkLst>
        </pc:spChg>
        <pc:spChg chg="add">
          <ac:chgData name="Dayo Marsh" userId="a37211a128298144" providerId="LiveId" clId="{C67650D2-B94D-42D0-9583-35987E63F40B}" dt="2023-07-14T14:33:21.208" v="769" actId="26606"/>
          <ac:spMkLst>
            <pc:docMk/>
            <pc:sldMk cId="2537171858" sldId="266"/>
            <ac:spMk id="9" creationId="{79BB35BC-D5C2-4C8B-A22A-A71E6191913B}"/>
          </ac:spMkLst>
        </pc:spChg>
        <pc:picChg chg="add mod">
          <ac:chgData name="Dayo Marsh" userId="a37211a128298144" providerId="LiveId" clId="{C67650D2-B94D-42D0-9583-35987E63F40B}" dt="2023-07-14T14:33:37.275" v="770"/>
          <ac:picMkLst>
            <pc:docMk/>
            <pc:sldMk cId="2537171858" sldId="266"/>
            <ac:picMk id="5" creationId="{F5ED5EDE-5021-FCF3-AD4B-83BFCAE34E5B}"/>
          </ac:picMkLst>
        </pc:picChg>
        <pc:picChg chg="add mod">
          <ac:chgData name="Dayo Marsh" userId="a37211a128298144" providerId="LiveId" clId="{C67650D2-B94D-42D0-9583-35987E63F40B}" dt="2023-07-14T16:57:30.333" v="1808" actId="27349"/>
          <ac:picMkLst>
            <pc:docMk/>
            <pc:sldMk cId="2537171858" sldId="266"/>
            <ac:picMk id="7" creationId="{BD3C7CBC-0B01-C4D7-F1F6-63384C38CAEF}"/>
          </ac:picMkLst>
        </pc:picChg>
        <pc:picChg chg="add mod">
          <ac:chgData name="Dayo Marsh" userId="a37211a128298144" providerId="LiveId" clId="{C67650D2-B94D-42D0-9583-35987E63F40B}" dt="2023-07-14T16:57:43.179" v="1810" actId="27349"/>
          <ac:picMkLst>
            <pc:docMk/>
            <pc:sldMk cId="2537171858" sldId="266"/>
            <ac:picMk id="8" creationId="{EFE8B454-4A12-A191-E744-89D39030D9DF}"/>
          </ac:picMkLst>
        </pc:picChg>
        <pc:picChg chg="add mod">
          <ac:chgData name="Dayo Marsh" userId="a37211a128298144" providerId="LiveId" clId="{C67650D2-B94D-42D0-9583-35987E63F40B}" dt="2023-07-14T16:31:10.864" v="1797" actId="1035"/>
          <ac:picMkLst>
            <pc:docMk/>
            <pc:sldMk cId="2537171858" sldId="266"/>
            <ac:picMk id="11" creationId="{2D1B8209-4306-E9D6-1D24-6B032787A5B4}"/>
          </ac:picMkLst>
        </pc:picChg>
        <pc:picChg chg="add del mod">
          <ac:chgData name="Dayo Marsh" userId="a37211a128298144" providerId="LiveId" clId="{C67650D2-B94D-42D0-9583-35987E63F40B}" dt="2023-07-14T16:30:43.743" v="1793"/>
          <ac:picMkLst>
            <pc:docMk/>
            <pc:sldMk cId="2537171858" sldId="266"/>
            <ac:picMk id="12" creationId="{6F3E390E-C764-A74E-7EB0-0CCCEA5ADBAC}"/>
          </ac:picMkLst>
        </pc:picChg>
        <pc:picChg chg="add mod">
          <ac:chgData name="Dayo Marsh" userId="a37211a128298144" providerId="LiveId" clId="{C67650D2-B94D-42D0-9583-35987E63F40B}" dt="2023-07-14T16:31:04.694" v="1796" actId="1076"/>
          <ac:picMkLst>
            <pc:docMk/>
            <pc:sldMk cId="2537171858" sldId="266"/>
            <ac:picMk id="13" creationId="{FEF7B171-5080-E4BF-7F91-5932BD78CDAC}"/>
          </ac:picMkLst>
        </pc:picChg>
      </pc:sldChg>
      <pc:sldChg chg="addSp delSp modSp new mod">
        <pc:chgData name="Dayo Marsh" userId="a37211a128298144" providerId="LiveId" clId="{C67650D2-B94D-42D0-9583-35987E63F40B}" dt="2023-07-14T17:45:17.903" v="2495" actId="20577"/>
        <pc:sldMkLst>
          <pc:docMk/>
          <pc:sldMk cId="2829479653" sldId="267"/>
        </pc:sldMkLst>
        <pc:spChg chg="mod">
          <ac:chgData name="Dayo Marsh" userId="a37211a128298144" providerId="LiveId" clId="{C67650D2-B94D-42D0-9583-35987E63F40B}" dt="2023-07-14T16:26:37.980" v="1775" actId="20578"/>
          <ac:spMkLst>
            <pc:docMk/>
            <pc:sldMk cId="2829479653" sldId="267"/>
            <ac:spMk id="2" creationId="{489E6C6F-1BFC-2DD3-E680-E4806D355BCD}"/>
          </ac:spMkLst>
        </pc:spChg>
        <pc:spChg chg="mod">
          <ac:chgData name="Dayo Marsh" userId="a37211a128298144" providerId="LiveId" clId="{C67650D2-B94D-42D0-9583-35987E63F40B}" dt="2023-07-14T16:26:45.949" v="1776" actId="1076"/>
          <ac:spMkLst>
            <pc:docMk/>
            <pc:sldMk cId="2829479653" sldId="267"/>
            <ac:spMk id="3" creationId="{5441E447-B849-2E39-BB61-4483828B3289}"/>
          </ac:spMkLst>
        </pc:spChg>
        <pc:spChg chg="add mod ord">
          <ac:chgData name="Dayo Marsh" userId="a37211a128298144" providerId="LiveId" clId="{C67650D2-B94D-42D0-9583-35987E63F40B}" dt="2023-07-14T14:54:57.834" v="1069" actId="167"/>
          <ac:spMkLst>
            <pc:docMk/>
            <pc:sldMk cId="2829479653" sldId="267"/>
            <ac:spMk id="4" creationId="{4E9CC96A-36C4-D944-495D-B77D01624A67}"/>
          </ac:spMkLst>
        </pc:spChg>
        <pc:spChg chg="add del mod">
          <ac:chgData name="Dayo Marsh" userId="a37211a128298144" providerId="LiveId" clId="{C67650D2-B94D-42D0-9583-35987E63F40B}" dt="2023-07-14T16:17:25.406" v="1723"/>
          <ac:spMkLst>
            <pc:docMk/>
            <pc:sldMk cId="2829479653" sldId="267"/>
            <ac:spMk id="6" creationId="{CD8D347F-8354-4F54-58EE-E71F2C6F7405}"/>
          </ac:spMkLst>
        </pc:spChg>
        <pc:spChg chg="add mod">
          <ac:chgData name="Dayo Marsh" userId="a37211a128298144" providerId="LiveId" clId="{C67650D2-B94D-42D0-9583-35987E63F40B}" dt="2023-07-14T17:45:17.903" v="2495" actId="20577"/>
          <ac:spMkLst>
            <pc:docMk/>
            <pc:sldMk cId="2829479653" sldId="267"/>
            <ac:spMk id="8" creationId="{63970928-5342-20C2-AEA8-F840A968C435}"/>
          </ac:spMkLst>
        </pc:spChg>
        <pc:spChg chg="add mod">
          <ac:chgData name="Dayo Marsh" userId="a37211a128298144" providerId="LiveId" clId="{C67650D2-B94D-42D0-9583-35987E63F40B}" dt="2023-07-14T16:26:50.385" v="1777" actId="1076"/>
          <ac:spMkLst>
            <pc:docMk/>
            <pc:sldMk cId="2829479653" sldId="267"/>
            <ac:spMk id="9" creationId="{AC28C6DB-0D84-47C5-9E78-848286389C40}"/>
          </ac:spMkLst>
        </pc:spChg>
        <pc:spChg chg="add del mod">
          <ac:chgData name="Dayo Marsh" userId="a37211a128298144" providerId="LiveId" clId="{C67650D2-B94D-42D0-9583-35987E63F40B}" dt="2023-07-14T16:26:57.297" v="1778" actId="1076"/>
          <ac:spMkLst>
            <pc:docMk/>
            <pc:sldMk cId="2829479653" sldId="267"/>
            <ac:spMk id="11" creationId="{EC1E2EBF-A4C8-8B3B-F8D6-58E31B18CD3C}"/>
          </ac:spMkLst>
        </pc:spChg>
      </pc:sldChg>
      <pc:sldChg chg="addSp delSp modSp new mod ord setBg">
        <pc:chgData name="Dayo Marsh" userId="a37211a128298144" providerId="LiveId" clId="{C67650D2-B94D-42D0-9583-35987E63F40B}" dt="2023-07-14T17:43:42.056" v="2470"/>
        <pc:sldMkLst>
          <pc:docMk/>
          <pc:sldMk cId="739999433" sldId="268"/>
        </pc:sldMkLst>
        <pc:spChg chg="del mod">
          <ac:chgData name="Dayo Marsh" userId="a37211a128298144" providerId="LiveId" clId="{C67650D2-B94D-42D0-9583-35987E63F40B}" dt="2023-07-14T16:06:09.443" v="1596" actId="478"/>
          <ac:spMkLst>
            <pc:docMk/>
            <pc:sldMk cId="739999433" sldId="268"/>
            <ac:spMk id="2" creationId="{508DD9DB-46FD-D234-A395-2429BD8981A0}"/>
          </ac:spMkLst>
        </pc:spChg>
        <pc:spChg chg="del">
          <ac:chgData name="Dayo Marsh" userId="a37211a128298144" providerId="LiveId" clId="{C67650D2-B94D-42D0-9583-35987E63F40B}" dt="2023-07-14T14:53:17.209" v="1066" actId="478"/>
          <ac:spMkLst>
            <pc:docMk/>
            <pc:sldMk cId="739999433" sldId="268"/>
            <ac:spMk id="3" creationId="{72C6CAFD-D87A-C0AB-E184-E649BE82A6E7}"/>
          </ac:spMkLst>
        </pc:spChg>
        <pc:spChg chg="add mod">
          <ac:chgData name="Dayo Marsh" userId="a37211a128298144" providerId="LiveId" clId="{C67650D2-B94D-42D0-9583-35987E63F40B}" dt="2023-07-14T16:10:41.634" v="1626" actId="14100"/>
          <ac:spMkLst>
            <pc:docMk/>
            <pc:sldMk cId="739999433" sldId="268"/>
            <ac:spMk id="5" creationId="{D36F9727-C698-8AF9-B4E5-89AA272CB2A4}"/>
          </ac:spMkLst>
        </pc:spChg>
        <pc:spChg chg="add mod">
          <ac:chgData name="Dayo Marsh" userId="a37211a128298144" providerId="LiveId" clId="{C67650D2-B94D-42D0-9583-35987E63F40B}" dt="2023-07-14T16:11:08.546" v="1649" actId="20577"/>
          <ac:spMkLst>
            <pc:docMk/>
            <pc:sldMk cId="739999433" sldId="268"/>
            <ac:spMk id="6" creationId="{B9F96403-8838-D1FB-CF19-B261A1182DFC}"/>
          </ac:spMkLst>
        </pc:spChg>
        <pc:spChg chg="add del mod">
          <ac:chgData name="Dayo Marsh" userId="a37211a128298144" providerId="LiveId" clId="{C67650D2-B94D-42D0-9583-35987E63F40B}" dt="2023-07-14T17:43:42.056" v="2468"/>
          <ac:spMkLst>
            <pc:docMk/>
            <pc:sldMk cId="739999433" sldId="268"/>
            <ac:spMk id="7" creationId="{4DE44FBD-94FF-FA4A-2882-389DD0382987}"/>
          </ac:spMkLst>
        </pc:spChg>
        <pc:spChg chg="add del mod">
          <ac:chgData name="Dayo Marsh" userId="a37211a128298144" providerId="LiveId" clId="{C67650D2-B94D-42D0-9583-35987E63F40B}" dt="2023-07-14T17:43:42.056" v="2470"/>
          <ac:spMkLst>
            <pc:docMk/>
            <pc:sldMk cId="739999433" sldId="268"/>
            <ac:spMk id="8" creationId="{39130951-EF65-F9B8-087D-32E562ADCC16}"/>
          </ac:spMkLst>
        </pc:spChg>
        <pc:spChg chg="add del">
          <ac:chgData name="Dayo Marsh" userId="a37211a128298144" providerId="LiveId" clId="{C67650D2-B94D-42D0-9583-35987E63F40B}" dt="2023-07-14T16:06:25.820" v="1599" actId="26606"/>
          <ac:spMkLst>
            <pc:docMk/>
            <pc:sldMk cId="739999433" sldId="268"/>
            <ac:spMk id="9" creationId="{AB8C311F-7253-4AED-9701-7FC0708C41C7}"/>
          </ac:spMkLst>
        </pc:spChg>
        <pc:spChg chg="add mod">
          <ac:chgData name="Dayo Marsh" userId="a37211a128298144" providerId="LiveId" clId="{C67650D2-B94D-42D0-9583-35987E63F40B}" dt="2023-07-14T17:41:05.917" v="2466" actId="404"/>
          <ac:spMkLst>
            <pc:docMk/>
            <pc:sldMk cId="739999433" sldId="268"/>
            <ac:spMk id="10" creationId="{A23BA8D8-6339-904B-DB60-4BC13A0354CA}"/>
          </ac:spMkLst>
        </pc:spChg>
        <pc:spChg chg="add del">
          <ac:chgData name="Dayo Marsh" userId="a37211a128298144" providerId="LiveId" clId="{C67650D2-B94D-42D0-9583-35987E63F40B}" dt="2023-07-14T16:06:25.820" v="1599" actId="26606"/>
          <ac:spMkLst>
            <pc:docMk/>
            <pc:sldMk cId="739999433" sldId="268"/>
            <ac:spMk id="11" creationId="{E2384209-CB15-4CDF-9D31-C44FD9A3F20D}"/>
          </ac:spMkLst>
        </pc:spChg>
        <pc:spChg chg="add del">
          <ac:chgData name="Dayo Marsh" userId="a37211a128298144" providerId="LiveId" clId="{C67650D2-B94D-42D0-9583-35987E63F40B}" dt="2023-07-14T16:06:25.820" v="1599" actId="26606"/>
          <ac:spMkLst>
            <pc:docMk/>
            <pc:sldMk cId="739999433" sldId="268"/>
            <ac:spMk id="13" creationId="{2633B3B5-CC90-43F0-8714-D31D1F3F0209}"/>
          </ac:spMkLst>
        </pc:spChg>
        <pc:spChg chg="add del">
          <ac:chgData name="Dayo Marsh" userId="a37211a128298144" providerId="LiveId" clId="{C67650D2-B94D-42D0-9583-35987E63F40B}" dt="2023-07-14T16:06:25.820" v="1599" actId="26606"/>
          <ac:spMkLst>
            <pc:docMk/>
            <pc:sldMk cId="739999433" sldId="268"/>
            <ac:spMk id="15" creationId="{A8D57A06-A426-446D-B02C-A2DC6B62E45E}"/>
          </ac:spMkLst>
        </pc:spChg>
        <pc:spChg chg="add del">
          <ac:chgData name="Dayo Marsh" userId="a37211a128298144" providerId="LiveId" clId="{C67650D2-B94D-42D0-9583-35987E63F40B}" dt="2023-07-14T16:06:27.669" v="1601" actId="26606"/>
          <ac:spMkLst>
            <pc:docMk/>
            <pc:sldMk cId="739999433" sldId="268"/>
            <ac:spMk id="17" creationId="{32BC26D8-82FB-445E-AA49-62A77D7C1EE0}"/>
          </ac:spMkLst>
        </pc:spChg>
        <pc:spChg chg="add del">
          <ac:chgData name="Dayo Marsh" userId="a37211a128298144" providerId="LiveId" clId="{C67650D2-B94D-42D0-9583-35987E63F40B}" dt="2023-07-14T16:06:27.669" v="1601" actId="26606"/>
          <ac:spMkLst>
            <pc:docMk/>
            <pc:sldMk cId="739999433" sldId="268"/>
            <ac:spMk id="18" creationId="{CB44330D-EA18-4254-AA95-EB49948539B8}"/>
          </ac:spMkLst>
        </pc:spChg>
        <pc:spChg chg="add del">
          <ac:chgData name="Dayo Marsh" userId="a37211a128298144" providerId="LiveId" clId="{C67650D2-B94D-42D0-9583-35987E63F40B}" dt="2023-07-14T16:06:31.338" v="1603" actId="26606"/>
          <ac:spMkLst>
            <pc:docMk/>
            <pc:sldMk cId="739999433" sldId="268"/>
            <ac:spMk id="20" creationId="{C83A5C14-ED91-4CD1-809E-D29FF97C9AF5}"/>
          </ac:spMkLst>
        </pc:spChg>
        <pc:spChg chg="add del">
          <ac:chgData name="Dayo Marsh" userId="a37211a128298144" providerId="LiveId" clId="{C67650D2-B94D-42D0-9583-35987E63F40B}" dt="2023-07-14T16:06:31.338" v="1603" actId="26606"/>
          <ac:spMkLst>
            <pc:docMk/>
            <pc:sldMk cId="739999433" sldId="268"/>
            <ac:spMk id="21" creationId="{56065185-5C34-4F86-AA96-AA4D065B0EF4}"/>
          </ac:spMkLst>
        </pc:spChg>
        <pc:spChg chg="add del">
          <ac:chgData name="Dayo Marsh" userId="a37211a128298144" providerId="LiveId" clId="{C67650D2-B94D-42D0-9583-35987E63F40B}" dt="2023-07-14T16:06:33.094" v="1605" actId="26606"/>
          <ac:spMkLst>
            <pc:docMk/>
            <pc:sldMk cId="739999433" sldId="268"/>
            <ac:spMk id="23" creationId="{42A4FC2C-047E-45A5-965D-8E1E3BF09BC6}"/>
          </ac:spMkLst>
        </pc:spChg>
        <pc:spChg chg="add del">
          <ac:chgData name="Dayo Marsh" userId="a37211a128298144" providerId="LiveId" clId="{C67650D2-B94D-42D0-9583-35987E63F40B}" dt="2023-07-14T16:10:06.694" v="1624" actId="26606"/>
          <ac:spMkLst>
            <pc:docMk/>
            <pc:sldMk cId="739999433" sldId="268"/>
            <ac:spMk id="25" creationId="{C83A5C14-ED91-4CD1-809E-D29FF97C9AF5}"/>
          </ac:spMkLst>
        </pc:spChg>
        <pc:spChg chg="add del">
          <ac:chgData name="Dayo Marsh" userId="a37211a128298144" providerId="LiveId" clId="{C67650D2-B94D-42D0-9583-35987E63F40B}" dt="2023-07-14T16:10:06.694" v="1624" actId="26606"/>
          <ac:spMkLst>
            <pc:docMk/>
            <pc:sldMk cId="739999433" sldId="268"/>
            <ac:spMk id="26" creationId="{56065185-5C34-4F86-AA96-AA4D065B0EF4}"/>
          </ac:spMkLst>
        </pc:spChg>
        <pc:spChg chg="add">
          <ac:chgData name="Dayo Marsh" userId="a37211a128298144" providerId="LiveId" clId="{C67650D2-B94D-42D0-9583-35987E63F40B}" dt="2023-07-14T16:10:06.694" v="1624" actId="26606"/>
          <ac:spMkLst>
            <pc:docMk/>
            <pc:sldMk cId="739999433" sldId="268"/>
            <ac:spMk id="31" creationId="{42A4FC2C-047E-45A5-965D-8E1E3BF09BC6}"/>
          </ac:spMkLst>
        </pc:spChg>
        <pc:picChg chg="add mod">
          <ac:chgData name="Dayo Marsh" userId="a37211a128298144" providerId="LiveId" clId="{C67650D2-B94D-42D0-9583-35987E63F40B}" dt="2023-07-14T16:11:16.514" v="1650" actId="1076"/>
          <ac:picMkLst>
            <pc:docMk/>
            <pc:sldMk cId="739999433" sldId="268"/>
            <ac:picMk id="4" creationId="{8E52FEDA-A2D2-6DF6-2628-A5D10848F166}"/>
          </ac:picMkLst>
        </pc:picChg>
      </pc:sldChg>
      <pc:sldChg chg="addSp delSp modSp add mod">
        <pc:chgData name="Dayo Marsh" userId="a37211a128298144" providerId="LiveId" clId="{C67650D2-B94D-42D0-9583-35987E63F40B}" dt="2023-07-14T16:23:01.803" v="1743" actId="207"/>
        <pc:sldMkLst>
          <pc:docMk/>
          <pc:sldMk cId="1917191740" sldId="269"/>
        </pc:sldMkLst>
        <pc:spChg chg="add del mod">
          <ac:chgData name="Dayo Marsh" userId="a37211a128298144" providerId="LiveId" clId="{C67650D2-B94D-42D0-9583-35987E63F40B}" dt="2023-07-14T15:46:47.312" v="1485" actId="478"/>
          <ac:spMkLst>
            <pc:docMk/>
            <pc:sldMk cId="1917191740" sldId="269"/>
            <ac:spMk id="3" creationId="{F8281014-E574-ACA8-3E71-67E326973955}"/>
          </ac:spMkLst>
        </pc:spChg>
        <pc:spChg chg="mod ord">
          <ac:chgData name="Dayo Marsh" userId="a37211a128298144" providerId="LiveId" clId="{C67650D2-B94D-42D0-9583-35987E63F40B}" dt="2023-07-14T15:46:43.647" v="1484" actId="1036"/>
          <ac:spMkLst>
            <pc:docMk/>
            <pc:sldMk cId="1917191740" sldId="269"/>
            <ac:spMk id="5" creationId="{D5E8D1F3-E2D1-5433-0BC8-819271F56E82}"/>
          </ac:spMkLst>
        </pc:spChg>
        <pc:spChg chg="mod ord">
          <ac:chgData name="Dayo Marsh" userId="a37211a128298144" providerId="LiveId" clId="{C67650D2-B94D-42D0-9583-35987E63F40B}" dt="2023-07-14T15:54:32.547" v="1521" actId="404"/>
          <ac:spMkLst>
            <pc:docMk/>
            <pc:sldMk cId="1917191740" sldId="269"/>
            <ac:spMk id="6" creationId="{7944FEA9-7493-CE51-8DE0-DF1C89E409F6}"/>
          </ac:spMkLst>
        </pc:spChg>
        <pc:spChg chg="del mod">
          <ac:chgData name="Dayo Marsh" userId="a37211a128298144" providerId="LiveId" clId="{C67650D2-B94D-42D0-9583-35987E63F40B}" dt="2023-07-14T15:46:50.754" v="1486" actId="478"/>
          <ac:spMkLst>
            <pc:docMk/>
            <pc:sldMk cId="1917191740" sldId="269"/>
            <ac:spMk id="7" creationId="{0C10F3EE-3B16-8B6C-AA48-B753DDAFF787}"/>
          </ac:spMkLst>
        </pc:spChg>
        <pc:spChg chg="del">
          <ac:chgData name="Dayo Marsh" userId="a37211a128298144" providerId="LiveId" clId="{C67650D2-B94D-42D0-9583-35987E63F40B}" dt="2023-07-14T15:40:13.323" v="1424" actId="26606"/>
          <ac:spMkLst>
            <pc:docMk/>
            <pc:sldMk cId="1917191740" sldId="269"/>
            <ac:spMk id="8" creationId="{389575E1-3389-451A-A5F7-27854C25C599}"/>
          </ac:spMkLst>
        </pc:spChg>
        <pc:spChg chg="del">
          <ac:chgData name="Dayo Marsh" userId="a37211a128298144" providerId="LiveId" clId="{C67650D2-B94D-42D0-9583-35987E63F40B}" dt="2023-07-14T15:40:13.323" v="1424" actId="26606"/>
          <ac:spMkLst>
            <pc:docMk/>
            <pc:sldMk cId="1917191740" sldId="269"/>
            <ac:spMk id="10" creationId="{A53CCC5C-D88E-40FB-B30B-23DCDBD01D37}"/>
          </ac:spMkLst>
        </pc:spChg>
        <pc:spChg chg="del">
          <ac:chgData name="Dayo Marsh" userId="a37211a128298144" providerId="LiveId" clId="{C67650D2-B94D-42D0-9583-35987E63F40B}" dt="2023-07-14T15:40:13.323" v="1424" actId="26606"/>
          <ac:spMkLst>
            <pc:docMk/>
            <pc:sldMk cId="1917191740" sldId="269"/>
            <ac:spMk id="12" creationId="{081E4A58-353D-44AE-B2FC-2A74E2E400F7}"/>
          </ac:spMkLst>
        </pc:spChg>
        <pc:spChg chg="add del mod">
          <ac:chgData name="Dayo Marsh" userId="a37211a128298144" providerId="LiveId" clId="{C67650D2-B94D-42D0-9583-35987E63F40B}" dt="2023-07-14T15:49:47.764" v="1503" actId="478"/>
          <ac:spMkLst>
            <pc:docMk/>
            <pc:sldMk cId="1917191740" sldId="269"/>
            <ac:spMk id="13" creationId="{EE3E0FFF-4FE4-B704-0B73-BE6C65D75391}"/>
          </ac:spMkLst>
        </pc:spChg>
        <pc:spChg chg="add mod ord">
          <ac:chgData name="Dayo Marsh" userId="a37211a128298144" providerId="LiveId" clId="{C67650D2-B94D-42D0-9583-35987E63F40B}" dt="2023-07-14T16:14:27.695" v="1669" actId="207"/>
          <ac:spMkLst>
            <pc:docMk/>
            <pc:sldMk cId="1917191740" sldId="269"/>
            <ac:spMk id="14" creationId="{AF97F89E-53B2-F61A-5650-01F3C97BEB86}"/>
          </ac:spMkLst>
        </pc:spChg>
        <pc:spChg chg="add">
          <ac:chgData name="Dayo Marsh" userId="a37211a128298144" providerId="LiveId" clId="{C67650D2-B94D-42D0-9583-35987E63F40B}" dt="2023-07-14T15:40:13.323" v="1424" actId="26606"/>
          <ac:spMkLst>
            <pc:docMk/>
            <pc:sldMk cId="1917191740" sldId="269"/>
            <ac:spMk id="17" creationId="{1A95671B-3CC6-4792-9114-B74FAEA224E6}"/>
          </ac:spMkLst>
        </pc:spChg>
        <pc:spChg chg="add del mod">
          <ac:chgData name="Dayo Marsh" userId="a37211a128298144" providerId="LiveId" clId="{C67650D2-B94D-42D0-9583-35987E63F40B}" dt="2023-07-14T16:03:53.013" v="1554" actId="478"/>
          <ac:spMkLst>
            <pc:docMk/>
            <pc:sldMk cId="1917191740" sldId="269"/>
            <ac:spMk id="23" creationId="{2835AE48-5296-EEA4-420A-549496739537}"/>
          </ac:spMkLst>
        </pc:spChg>
        <pc:spChg chg="add mod ord">
          <ac:chgData name="Dayo Marsh" userId="a37211a128298144" providerId="LiveId" clId="{C67650D2-B94D-42D0-9583-35987E63F40B}" dt="2023-07-14T16:13:03.278" v="1660" actId="166"/>
          <ac:spMkLst>
            <pc:docMk/>
            <pc:sldMk cId="1917191740" sldId="269"/>
            <ac:spMk id="24" creationId="{B4AE0B4A-F919-D51B-818E-D2A902ECB438}"/>
          </ac:spMkLst>
        </pc:spChg>
        <pc:spChg chg="add mod ord">
          <ac:chgData name="Dayo Marsh" userId="a37211a128298144" providerId="LiveId" clId="{C67650D2-B94D-42D0-9583-35987E63F40B}" dt="2023-07-14T16:14:48.623" v="1672" actId="14100"/>
          <ac:spMkLst>
            <pc:docMk/>
            <pc:sldMk cId="1917191740" sldId="269"/>
            <ac:spMk id="25" creationId="{F58B9B9C-7F75-5841-B3C3-89AB1790967E}"/>
          </ac:spMkLst>
        </pc:spChg>
        <pc:graphicFrameChg chg="add mod modGraphic">
          <ac:chgData name="Dayo Marsh" userId="a37211a128298144" providerId="LiveId" clId="{C67650D2-B94D-42D0-9583-35987E63F40B}" dt="2023-07-14T16:23:01.803" v="1743" actId="207"/>
          <ac:graphicFrameMkLst>
            <pc:docMk/>
            <pc:sldMk cId="1917191740" sldId="269"/>
            <ac:graphicFrameMk id="4" creationId="{95629220-B333-5CC0-F47D-748F1B113DBF}"/>
          </ac:graphicFrameMkLst>
        </pc:graphicFrameChg>
        <pc:graphicFrameChg chg="add del mod ord modGraphic">
          <ac:chgData name="Dayo Marsh" userId="a37211a128298144" providerId="LiveId" clId="{C67650D2-B94D-42D0-9583-35987E63F40B}" dt="2023-07-14T15:46:18.454" v="1455" actId="478"/>
          <ac:graphicFrameMkLst>
            <pc:docMk/>
            <pc:sldMk cId="1917191740" sldId="269"/>
            <ac:graphicFrameMk id="9" creationId="{1BF6E184-94AF-51B3-ED07-8D4AEAC924D3}"/>
          </ac:graphicFrameMkLst>
        </pc:graphicFrameChg>
        <pc:graphicFrameChg chg="add mod modGraphic">
          <ac:chgData name="Dayo Marsh" userId="a37211a128298144" providerId="LiveId" clId="{C67650D2-B94D-42D0-9583-35987E63F40B}" dt="2023-07-14T16:22:57.554" v="1742" actId="207"/>
          <ac:graphicFrameMkLst>
            <pc:docMk/>
            <pc:sldMk cId="1917191740" sldId="269"/>
            <ac:graphicFrameMk id="11" creationId="{3B972308-97A5-9A95-EF1C-3BA8E1997D2A}"/>
          </ac:graphicFrameMkLst>
        </pc:graphicFrameChg>
        <pc:graphicFrameChg chg="add del mod">
          <ac:chgData name="Dayo Marsh" userId="a37211a128298144" providerId="LiveId" clId="{C67650D2-B94D-42D0-9583-35987E63F40B}" dt="2023-07-14T15:54:53.924" v="1524" actId="478"/>
          <ac:graphicFrameMkLst>
            <pc:docMk/>
            <pc:sldMk cId="1917191740" sldId="269"/>
            <ac:graphicFrameMk id="20" creationId="{D8974CC0-E2AF-7186-7C95-2B29DE0EDF2A}"/>
          </ac:graphicFrameMkLst>
        </pc:graphicFrameChg>
        <pc:picChg chg="add mod ord">
          <ac:chgData name="Dayo Marsh" userId="a37211a128298144" providerId="LiveId" clId="{C67650D2-B94D-42D0-9583-35987E63F40B}" dt="2023-07-14T16:14:06.344" v="1666" actId="1076"/>
          <ac:picMkLst>
            <pc:docMk/>
            <pc:sldMk cId="1917191740" sldId="269"/>
            <ac:picMk id="16" creationId="{C6DB5539-0ABE-027E-62C3-A24786B5A604}"/>
          </ac:picMkLst>
        </pc:picChg>
        <pc:picChg chg="add del mod">
          <ac:chgData name="Dayo Marsh" userId="a37211a128298144" providerId="LiveId" clId="{C67650D2-B94D-42D0-9583-35987E63F40B}" dt="2023-07-14T16:03:00.518" v="1542" actId="478"/>
          <ac:picMkLst>
            <pc:docMk/>
            <pc:sldMk cId="1917191740" sldId="269"/>
            <ac:picMk id="22" creationId="{5FCBFB00-7BD9-1D06-8EC9-B131CE180F92}"/>
          </ac:picMkLst>
        </pc:picChg>
      </pc:sldChg>
      <pc:sldChg chg="addSp delSp modSp new mod setBg">
        <pc:chgData name="Dayo Marsh" userId="a37211a128298144" providerId="LiveId" clId="{C67650D2-B94D-42D0-9583-35987E63F40B}" dt="2023-07-14T17:05:40.216" v="1948" actId="26606"/>
        <pc:sldMkLst>
          <pc:docMk/>
          <pc:sldMk cId="648354718" sldId="270"/>
        </pc:sldMkLst>
        <pc:spChg chg="del mod">
          <ac:chgData name="Dayo Marsh" userId="a37211a128298144" providerId="LiveId" clId="{C67650D2-B94D-42D0-9583-35987E63F40B}" dt="2023-07-14T17:05:05.388" v="1934" actId="478"/>
          <ac:spMkLst>
            <pc:docMk/>
            <pc:sldMk cId="648354718" sldId="270"/>
            <ac:spMk id="2" creationId="{8F2D8DE6-531F-4E40-B520-6095FABBB852}"/>
          </ac:spMkLst>
        </pc:spChg>
        <pc:spChg chg="del">
          <ac:chgData name="Dayo Marsh" userId="a37211a128298144" providerId="LiveId" clId="{C67650D2-B94D-42D0-9583-35987E63F40B}" dt="2023-07-14T17:05:36.399" v="1947" actId="931"/>
          <ac:spMkLst>
            <pc:docMk/>
            <pc:sldMk cId="648354718" sldId="270"/>
            <ac:spMk id="3" creationId="{8A4D918C-7F17-07AE-A469-300A32C98755}"/>
          </ac:spMkLst>
        </pc:spChg>
        <pc:spChg chg="add del mod">
          <ac:chgData name="Dayo Marsh" userId="a37211a128298144" providerId="LiveId" clId="{C67650D2-B94D-42D0-9583-35987E63F40B}" dt="2023-07-14T17:05:07.125" v="1935" actId="478"/>
          <ac:spMkLst>
            <pc:docMk/>
            <pc:sldMk cId="648354718" sldId="270"/>
            <ac:spMk id="5" creationId="{DA843DB7-F0C5-84AD-6555-1C31B1187DD3}"/>
          </ac:spMkLst>
        </pc:spChg>
        <pc:spChg chg="add mod">
          <ac:chgData name="Dayo Marsh" userId="a37211a128298144" providerId="LiveId" clId="{C67650D2-B94D-42D0-9583-35987E63F40B}" dt="2023-07-14T17:05:40.216" v="1948" actId="26606"/>
          <ac:spMkLst>
            <pc:docMk/>
            <pc:sldMk cId="648354718" sldId="270"/>
            <ac:spMk id="6" creationId="{51D49890-DDBE-55EC-D3AE-DD09B98AFD95}"/>
          </ac:spMkLst>
        </pc:spChg>
        <pc:spChg chg="add">
          <ac:chgData name="Dayo Marsh" userId="a37211a128298144" providerId="LiveId" clId="{C67650D2-B94D-42D0-9583-35987E63F40B}" dt="2023-07-14T17:05:40.216" v="1948" actId="26606"/>
          <ac:spMkLst>
            <pc:docMk/>
            <pc:sldMk cId="648354718" sldId="270"/>
            <ac:spMk id="13" creationId="{665DBBEF-238B-476B-96AB-8AAC3224ECEA}"/>
          </ac:spMkLst>
        </pc:spChg>
        <pc:spChg chg="add">
          <ac:chgData name="Dayo Marsh" userId="a37211a128298144" providerId="LiveId" clId="{C67650D2-B94D-42D0-9583-35987E63F40B}" dt="2023-07-14T17:05:40.216" v="1948" actId="26606"/>
          <ac:spMkLst>
            <pc:docMk/>
            <pc:sldMk cId="648354718" sldId="270"/>
            <ac:spMk id="15" creationId="{3FCFB1DE-0B7E-48CC-BA90-B2AB0889F9D6}"/>
          </ac:spMkLst>
        </pc:spChg>
        <pc:picChg chg="add mod ord">
          <ac:chgData name="Dayo Marsh" userId="a37211a128298144" providerId="LiveId" clId="{C67650D2-B94D-42D0-9583-35987E63F40B}" dt="2023-07-14T17:05:40.216" v="1948" actId="26606"/>
          <ac:picMkLst>
            <pc:docMk/>
            <pc:sldMk cId="648354718" sldId="270"/>
            <ac:picMk id="8" creationId="{54BA81BA-AFDB-E16F-972C-98FC8EA44723}"/>
          </ac:picMkLst>
        </pc:picChg>
      </pc:sldChg>
      <pc:sldChg chg="addSp delSp modSp add mod ord">
        <pc:chgData name="Dayo Marsh" userId="a37211a128298144" providerId="LiveId" clId="{C67650D2-B94D-42D0-9583-35987E63F40B}" dt="2023-07-14T19:30:15.209" v="2538"/>
        <pc:sldMkLst>
          <pc:docMk/>
          <pc:sldMk cId="3806051464" sldId="271"/>
        </pc:sldMkLst>
        <pc:spChg chg="mod">
          <ac:chgData name="Dayo Marsh" userId="a37211a128298144" providerId="LiveId" clId="{C67650D2-B94D-42D0-9583-35987E63F40B}" dt="2023-07-14T17:26:17.623" v="2344" actId="1076"/>
          <ac:spMkLst>
            <pc:docMk/>
            <pc:sldMk cId="3806051464" sldId="271"/>
            <ac:spMk id="2" creationId="{80EF4DDC-EE24-FC01-44F5-832F38CCAE0E}"/>
          </ac:spMkLst>
        </pc:spChg>
        <pc:spChg chg="del">
          <ac:chgData name="Dayo Marsh" userId="a37211a128298144" providerId="LiveId" clId="{C67650D2-B94D-42D0-9583-35987E63F40B}" dt="2023-07-14T17:09:34.961" v="2119" actId="478"/>
          <ac:spMkLst>
            <pc:docMk/>
            <pc:sldMk cId="3806051464" sldId="271"/>
            <ac:spMk id="3" creationId="{B1A616E6-DC4E-DB88-5F1C-15F67774DF15}"/>
          </ac:spMkLst>
        </pc:spChg>
        <pc:spChg chg="add del mod">
          <ac:chgData name="Dayo Marsh" userId="a37211a128298144" providerId="LiveId" clId="{C67650D2-B94D-42D0-9583-35987E63F40B}" dt="2023-07-14T17:10:01.201" v="2121" actId="478"/>
          <ac:spMkLst>
            <pc:docMk/>
            <pc:sldMk cId="3806051464" sldId="271"/>
            <ac:spMk id="6" creationId="{7F5BC80A-97DC-C245-3AEA-60C06DCCBF17}"/>
          </ac:spMkLst>
        </pc:spChg>
        <pc:picChg chg="del">
          <ac:chgData name="Dayo Marsh" userId="a37211a128298144" providerId="LiveId" clId="{C67650D2-B94D-42D0-9583-35987E63F40B}" dt="2023-07-14T17:09:21.167" v="2109" actId="478"/>
          <ac:picMkLst>
            <pc:docMk/>
            <pc:sldMk cId="3806051464" sldId="271"/>
            <ac:picMk id="5" creationId="{A4614271-038F-E505-02E8-FD682F16EA25}"/>
          </ac:picMkLst>
        </pc:picChg>
        <pc:picChg chg="del">
          <ac:chgData name="Dayo Marsh" userId="a37211a128298144" providerId="LiveId" clId="{C67650D2-B94D-42D0-9583-35987E63F40B}" dt="2023-07-14T17:09:51.190" v="2120" actId="478"/>
          <ac:picMkLst>
            <pc:docMk/>
            <pc:sldMk cId="3806051464" sldId="271"/>
            <ac:picMk id="7" creationId="{72A69A2C-5EAC-59E4-18FD-AC41D013A736}"/>
          </ac:picMkLst>
        </pc:picChg>
        <pc:picChg chg="add mod">
          <ac:chgData name="Dayo Marsh" userId="a37211a128298144" providerId="LiveId" clId="{C67650D2-B94D-42D0-9583-35987E63F40B}" dt="2023-07-14T17:25:59.806" v="2316" actId="1076"/>
          <ac:picMkLst>
            <pc:docMk/>
            <pc:sldMk cId="3806051464" sldId="271"/>
            <ac:picMk id="2050" creationId="{0866222A-2C32-C325-796C-DB7BBE59DFE5}"/>
          </ac:picMkLst>
        </pc:picChg>
        <pc:picChg chg="add mod">
          <ac:chgData name="Dayo Marsh" userId="a37211a128298144" providerId="LiveId" clId="{C67650D2-B94D-42D0-9583-35987E63F40B}" dt="2023-07-14T17:26:04.918" v="2342" actId="1038"/>
          <ac:picMkLst>
            <pc:docMk/>
            <pc:sldMk cId="3806051464" sldId="271"/>
            <ac:picMk id="2052" creationId="{EFAA479A-CD45-BA35-F54A-0ABE2AD7F898}"/>
          </ac:picMkLst>
        </pc:picChg>
        <pc:picChg chg="add mod">
          <ac:chgData name="Dayo Marsh" userId="a37211a128298144" providerId="LiveId" clId="{C67650D2-B94D-42D0-9583-35987E63F40B}" dt="2023-07-14T17:26:09.333" v="2343" actId="1076"/>
          <ac:picMkLst>
            <pc:docMk/>
            <pc:sldMk cId="3806051464" sldId="271"/>
            <ac:picMk id="2054" creationId="{659335DB-014A-42B5-317B-4FCFD09B9BD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a37211a128298144/Desktop/Health_vs_Wealth_Index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a37211a128298144/Desktop/Health_vs_Wealth_Index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6827570466742E-2"/>
          <c:y val="1.6007943960836477E-2"/>
          <c:w val="0.88744360759252916"/>
          <c:h val="0.8029410738758983"/>
        </c:manualLayout>
      </c:layout>
      <c:scatterChart>
        <c:scatterStyle val="lineMarker"/>
        <c:varyColors val="0"/>
        <c:ser>
          <c:idx val="0"/>
          <c:order val="0"/>
          <c:tx>
            <c:strRef>
              <c:f>'Life Exp. vs. GDP'!$C$1</c:f>
              <c:strCache>
                <c:ptCount val="1"/>
                <c:pt idx="0">
                  <c:v>Life Expectancy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'Life Exp. vs. GDP'!$B$2:$B$190</c:f>
              <c:numCache>
                <c:formatCode>_("$"* #,##0.00_);_("$"* \(#,##0.00\);_("$"* "-"??_);_(@_)</c:formatCode>
                <c:ptCount val="189"/>
                <c:pt idx="0">
                  <c:v>666.8</c:v>
                </c:pt>
                <c:pt idx="1">
                  <c:v>4411.26</c:v>
                </c:pt>
                <c:pt idx="2">
                  <c:v>5491.61</c:v>
                </c:pt>
                <c:pt idx="3">
                  <c:v>5900.53</c:v>
                </c:pt>
                <c:pt idx="4">
                  <c:v>13342.08</c:v>
                </c:pt>
                <c:pt idx="5">
                  <c:v>14443.07</c:v>
                </c:pt>
                <c:pt idx="6">
                  <c:v>3716.83</c:v>
                </c:pt>
                <c:pt idx="7">
                  <c:v>67627.77</c:v>
                </c:pt>
                <c:pt idx="8">
                  <c:v>50557.8</c:v>
                </c:pt>
                <c:pt idx="9">
                  <c:v>7811.62</c:v>
                </c:pt>
                <c:pt idx="10">
                  <c:v>22315.599999999999</c:v>
                </c:pt>
                <c:pt idx="11">
                  <c:v>24378.94</c:v>
                </c:pt>
                <c:pt idx="12">
                  <c:v>954.4</c:v>
                </c:pt>
                <c:pt idx="13">
                  <c:v>15153.82</c:v>
                </c:pt>
                <c:pt idx="14">
                  <c:v>7722.12</c:v>
                </c:pt>
                <c:pt idx="15">
                  <c:v>46625.32</c:v>
                </c:pt>
                <c:pt idx="16">
                  <c:v>4719.1400000000003</c:v>
                </c:pt>
                <c:pt idx="17">
                  <c:v>882.64</c:v>
                </c:pt>
                <c:pt idx="18">
                  <c:v>85748.07</c:v>
                </c:pt>
                <c:pt idx="19">
                  <c:v>2383.04</c:v>
                </c:pt>
                <c:pt idx="20">
                  <c:v>2948.03</c:v>
                </c:pt>
                <c:pt idx="21">
                  <c:v>4666.22</c:v>
                </c:pt>
                <c:pt idx="22">
                  <c:v>6882.26</c:v>
                </c:pt>
                <c:pt idx="23">
                  <c:v>11711</c:v>
                </c:pt>
                <c:pt idx="24">
                  <c:v>39151.230000000003</c:v>
                </c:pt>
                <c:pt idx="25">
                  <c:v>7656.64</c:v>
                </c:pt>
                <c:pt idx="26">
                  <c:v>708.84</c:v>
                </c:pt>
                <c:pt idx="27">
                  <c:v>259.37</c:v>
                </c:pt>
                <c:pt idx="28">
                  <c:v>3623.22</c:v>
                </c:pt>
                <c:pt idx="29">
                  <c:v>1024.6099999999999</c:v>
                </c:pt>
                <c:pt idx="30">
                  <c:v>1331.2</c:v>
                </c:pt>
                <c:pt idx="31">
                  <c:v>52305.26</c:v>
                </c:pt>
                <c:pt idx="32">
                  <c:v>9932.4599999999991</c:v>
                </c:pt>
                <c:pt idx="33">
                  <c:v>326.44</c:v>
                </c:pt>
                <c:pt idx="34">
                  <c:v>985.1</c:v>
                </c:pt>
                <c:pt idx="35">
                  <c:v>15741.71</c:v>
                </c:pt>
                <c:pt idx="36">
                  <c:v>6991.85</c:v>
                </c:pt>
                <c:pt idx="37">
                  <c:v>8027.98</c:v>
                </c:pt>
                <c:pt idx="38">
                  <c:v>796.76</c:v>
                </c:pt>
                <c:pt idx="39">
                  <c:v>413.7</c:v>
                </c:pt>
                <c:pt idx="40">
                  <c:v>3205.46</c:v>
                </c:pt>
                <c:pt idx="41">
                  <c:v>10461.58</c:v>
                </c:pt>
                <c:pt idx="42">
                  <c:v>1447.22</c:v>
                </c:pt>
                <c:pt idx="43">
                  <c:v>13574.98</c:v>
                </c:pt>
                <c:pt idx="44">
                  <c:v>6789.85</c:v>
                </c:pt>
                <c:pt idx="45">
                  <c:v>27910.62</c:v>
                </c:pt>
                <c:pt idx="46">
                  <c:v>19813.87</c:v>
                </c:pt>
                <c:pt idx="47">
                  <c:v>59818.63</c:v>
                </c:pt>
                <c:pt idx="48">
                  <c:v>1683.43</c:v>
                </c:pt>
                <c:pt idx="49">
                  <c:v>5968.67</c:v>
                </c:pt>
                <c:pt idx="50">
                  <c:v>6051.61</c:v>
                </c:pt>
                <c:pt idx="51">
                  <c:v>3104.22</c:v>
                </c:pt>
                <c:pt idx="52">
                  <c:v>3998.74</c:v>
                </c:pt>
                <c:pt idx="53">
                  <c:v>21497.89</c:v>
                </c:pt>
                <c:pt idx="54">
                  <c:v>19155.419999999998</c:v>
                </c:pt>
                <c:pt idx="55">
                  <c:v>503.9</c:v>
                </c:pt>
                <c:pt idx="56">
                  <c:v>54117.84</c:v>
                </c:pt>
                <c:pt idx="57">
                  <c:v>4765.66</c:v>
                </c:pt>
                <c:pt idx="58">
                  <c:v>49492.83</c:v>
                </c:pt>
                <c:pt idx="59">
                  <c:v>42627.65</c:v>
                </c:pt>
                <c:pt idx="60">
                  <c:v>10658.77</c:v>
                </c:pt>
                <c:pt idx="61">
                  <c:v>484.11</c:v>
                </c:pt>
                <c:pt idx="62">
                  <c:v>3596.91</c:v>
                </c:pt>
                <c:pt idx="63">
                  <c:v>46441.68</c:v>
                </c:pt>
                <c:pt idx="64">
                  <c:v>1827.1</c:v>
                </c:pt>
                <c:pt idx="65">
                  <c:v>21719.23</c:v>
                </c:pt>
                <c:pt idx="66">
                  <c:v>7956.14</c:v>
                </c:pt>
                <c:pt idx="67">
                  <c:v>3432.02</c:v>
                </c:pt>
                <c:pt idx="68">
                  <c:v>521.54</c:v>
                </c:pt>
                <c:pt idx="69">
                  <c:v>538.73</c:v>
                </c:pt>
                <c:pt idx="70">
                  <c:v>3918.41</c:v>
                </c:pt>
                <c:pt idx="71">
                  <c:v>810.33</c:v>
                </c:pt>
                <c:pt idx="72">
                  <c:v>2356.52</c:v>
                </c:pt>
                <c:pt idx="73">
                  <c:v>38364.19</c:v>
                </c:pt>
                <c:pt idx="74">
                  <c:v>13585.43</c:v>
                </c:pt>
                <c:pt idx="75">
                  <c:v>47493.25</c:v>
                </c:pt>
                <c:pt idx="76">
                  <c:v>1455.1</c:v>
                </c:pt>
                <c:pt idx="77">
                  <c:v>3623.53</c:v>
                </c:pt>
                <c:pt idx="78">
                  <c:v>6631.3</c:v>
                </c:pt>
                <c:pt idx="79">
                  <c:v>6882.41</c:v>
                </c:pt>
                <c:pt idx="80">
                  <c:v>51814.86</c:v>
                </c:pt>
                <c:pt idx="81">
                  <c:v>36281.199999999997</c:v>
                </c:pt>
                <c:pt idx="82">
                  <c:v>35420.879999999997</c:v>
                </c:pt>
                <c:pt idx="83">
                  <c:v>5226.09</c:v>
                </c:pt>
                <c:pt idx="84">
                  <c:v>38633.71</c:v>
                </c:pt>
                <c:pt idx="85">
                  <c:v>5200.29</c:v>
                </c:pt>
                <c:pt idx="86">
                  <c:v>13611.54</c:v>
                </c:pt>
                <c:pt idx="87">
                  <c:v>1257.2</c:v>
                </c:pt>
                <c:pt idx="88">
                  <c:v>1556.53</c:v>
                </c:pt>
                <c:pt idx="89">
                  <c:v>25997.88</c:v>
                </c:pt>
                <c:pt idx="90">
                  <c:v>3890.3</c:v>
                </c:pt>
                <c:pt idx="91">
                  <c:v>48463.15</c:v>
                </c:pt>
                <c:pt idx="92">
                  <c:v>1282.44</c:v>
                </c:pt>
                <c:pt idx="93">
                  <c:v>1700.99</c:v>
                </c:pt>
                <c:pt idx="94">
                  <c:v>15025.81</c:v>
                </c:pt>
                <c:pt idx="95">
                  <c:v>9870.49</c:v>
                </c:pt>
                <c:pt idx="96">
                  <c:v>1064.83</c:v>
                </c:pt>
                <c:pt idx="97">
                  <c:v>453.34</c:v>
                </c:pt>
                <c:pt idx="98">
                  <c:v>10454.790000000001</c:v>
                </c:pt>
                <c:pt idx="99">
                  <c:v>15692.01</c:v>
                </c:pt>
                <c:pt idx="100">
                  <c:v>113726.64</c:v>
                </c:pt>
                <c:pt idx="101">
                  <c:v>90331.82</c:v>
                </c:pt>
                <c:pt idx="102">
                  <c:v>5195.28</c:v>
                </c:pt>
                <c:pt idx="103">
                  <c:v>462.97</c:v>
                </c:pt>
                <c:pt idx="104">
                  <c:v>239.87</c:v>
                </c:pt>
                <c:pt idx="105">
                  <c:v>10973.66</c:v>
                </c:pt>
                <c:pt idx="106">
                  <c:v>7100.92</c:v>
                </c:pt>
                <c:pt idx="107">
                  <c:v>659.52</c:v>
                </c:pt>
                <c:pt idx="108">
                  <c:v>22776.19</c:v>
                </c:pt>
                <c:pt idx="109">
                  <c:v>1306.01</c:v>
                </c:pt>
                <c:pt idx="110">
                  <c:v>9479.8700000000008</c:v>
                </c:pt>
                <c:pt idx="111">
                  <c:v>10172.719999999999</c:v>
                </c:pt>
                <c:pt idx="112">
                  <c:v>3044.08</c:v>
                </c:pt>
                <c:pt idx="113">
                  <c:v>2243.98</c:v>
                </c:pt>
                <c:pt idx="114">
                  <c:v>4387.71</c:v>
                </c:pt>
                <c:pt idx="115">
                  <c:v>7186.43</c:v>
                </c:pt>
                <c:pt idx="116">
                  <c:v>3156.18</c:v>
                </c:pt>
                <c:pt idx="117">
                  <c:v>605.23</c:v>
                </c:pt>
                <c:pt idx="118">
                  <c:v>1106.98</c:v>
                </c:pt>
                <c:pt idx="119">
                  <c:v>5435.49</c:v>
                </c:pt>
                <c:pt idx="120">
                  <c:v>692.34</c:v>
                </c:pt>
                <c:pt idx="121">
                  <c:v>51425.08</c:v>
                </c:pt>
                <c:pt idx="122">
                  <c:v>1824.99</c:v>
                </c:pt>
                <c:pt idx="123">
                  <c:v>418.49</c:v>
                </c:pt>
                <c:pt idx="124">
                  <c:v>2979.83</c:v>
                </c:pt>
                <c:pt idx="125">
                  <c:v>102832.26</c:v>
                </c:pt>
                <c:pt idx="126">
                  <c:v>20011.349999999999</c:v>
                </c:pt>
                <c:pt idx="127">
                  <c:v>4822.05</c:v>
                </c:pt>
                <c:pt idx="128">
                  <c:v>3599.75</c:v>
                </c:pt>
                <c:pt idx="129">
                  <c:v>1275.3599999999999</c:v>
                </c:pt>
                <c:pt idx="130">
                  <c:v>11206.42</c:v>
                </c:pt>
                <c:pt idx="131">
                  <c:v>2108.84</c:v>
                </c:pt>
                <c:pt idx="132">
                  <c:v>4497.4399999999996</c:v>
                </c:pt>
                <c:pt idx="133">
                  <c:v>6603.81</c:v>
                </c:pt>
                <c:pt idx="134">
                  <c:v>2786.95</c:v>
                </c:pt>
                <c:pt idx="135">
                  <c:v>13776.45</c:v>
                </c:pt>
                <c:pt idx="136">
                  <c:v>21618.74</c:v>
                </c:pt>
                <c:pt idx="137">
                  <c:v>28681.7</c:v>
                </c:pt>
                <c:pt idx="138">
                  <c:v>96077</c:v>
                </c:pt>
                <c:pt idx="139">
                  <c:v>9587.18</c:v>
                </c:pt>
                <c:pt idx="140">
                  <c:v>14487.28</c:v>
                </c:pt>
                <c:pt idx="141">
                  <c:v>679</c:v>
                </c:pt>
                <c:pt idx="142">
                  <c:v>4179.6000000000004</c:v>
                </c:pt>
                <c:pt idx="143">
                  <c:v>1675.75</c:v>
                </c:pt>
                <c:pt idx="144">
                  <c:v>24646.02</c:v>
                </c:pt>
                <c:pt idx="145">
                  <c:v>1051.3800000000001</c:v>
                </c:pt>
                <c:pt idx="146">
                  <c:v>6353.83</c:v>
                </c:pt>
                <c:pt idx="147">
                  <c:v>15695.61</c:v>
                </c:pt>
                <c:pt idx="148">
                  <c:v>783.01</c:v>
                </c:pt>
                <c:pt idx="149">
                  <c:v>55979.76</c:v>
                </c:pt>
                <c:pt idx="150">
                  <c:v>18109.5</c:v>
                </c:pt>
                <c:pt idx="151">
                  <c:v>23144.12</c:v>
                </c:pt>
                <c:pt idx="152">
                  <c:v>5924.84</c:v>
                </c:pt>
                <c:pt idx="153">
                  <c:v>1889.99</c:v>
                </c:pt>
                <c:pt idx="154">
                  <c:v>521.22</c:v>
                </c:pt>
                <c:pt idx="155">
                  <c:v>6889.79</c:v>
                </c:pt>
                <c:pt idx="156">
                  <c:v>1157.49</c:v>
                </c:pt>
                <c:pt idx="157">
                  <c:v>29370.66</c:v>
                </c:pt>
                <c:pt idx="158">
                  <c:v>3628.27</c:v>
                </c:pt>
                <c:pt idx="159">
                  <c:v>7319.52</c:v>
                </c:pt>
                <c:pt idx="160">
                  <c:v>6591.57</c:v>
                </c:pt>
                <c:pt idx="161">
                  <c:v>1726.08</c:v>
                </c:pt>
                <c:pt idx="162">
                  <c:v>9618.35</c:v>
                </c:pt>
                <c:pt idx="163">
                  <c:v>3648.07</c:v>
                </c:pt>
                <c:pt idx="164">
                  <c:v>60283.25</c:v>
                </c:pt>
                <c:pt idx="165">
                  <c:v>84669.29</c:v>
                </c:pt>
                <c:pt idx="166">
                  <c:v>1048.6600000000001</c:v>
                </c:pt>
                <c:pt idx="167">
                  <c:v>910.38</c:v>
                </c:pt>
                <c:pt idx="168">
                  <c:v>6229.17</c:v>
                </c:pt>
                <c:pt idx="169">
                  <c:v>1117.73</c:v>
                </c:pt>
                <c:pt idx="170">
                  <c:v>626.16999999999996</c:v>
                </c:pt>
                <c:pt idx="171">
                  <c:v>4117.34</c:v>
                </c:pt>
                <c:pt idx="172">
                  <c:v>20217.080000000002</c:v>
                </c:pt>
                <c:pt idx="173">
                  <c:v>4309.99</c:v>
                </c:pt>
                <c:pt idx="174">
                  <c:v>10975.07</c:v>
                </c:pt>
                <c:pt idx="175">
                  <c:v>7826.77</c:v>
                </c:pt>
                <c:pt idx="176">
                  <c:v>674.34</c:v>
                </c:pt>
                <c:pt idx="177">
                  <c:v>4029.72</c:v>
                </c:pt>
                <c:pt idx="178">
                  <c:v>42831.09</c:v>
                </c:pt>
                <c:pt idx="179">
                  <c:v>42309.04</c:v>
                </c:pt>
                <c:pt idx="180">
                  <c:v>52980.04</c:v>
                </c:pt>
                <c:pt idx="181">
                  <c:v>16879.45</c:v>
                </c:pt>
                <c:pt idx="182">
                  <c:v>1877.96</c:v>
                </c:pt>
                <c:pt idx="183">
                  <c:v>3167.06</c:v>
                </c:pt>
                <c:pt idx="184">
                  <c:v>1908.64</c:v>
                </c:pt>
                <c:pt idx="185">
                  <c:v>2991.54</c:v>
                </c:pt>
                <c:pt idx="186">
                  <c:v>1408.15</c:v>
                </c:pt>
                <c:pt idx="187">
                  <c:v>1759.19</c:v>
                </c:pt>
                <c:pt idx="188">
                  <c:v>905.5</c:v>
                </c:pt>
              </c:numCache>
            </c:numRef>
          </c:xVal>
          <c:yVal>
            <c:numRef>
              <c:f>'Life Exp. vs. GDP'!$C$2:$C$190</c:f>
              <c:numCache>
                <c:formatCode>General</c:formatCode>
                <c:ptCount val="189"/>
                <c:pt idx="0">
                  <c:v>60.03</c:v>
                </c:pt>
                <c:pt idx="1">
                  <c:v>77.540000000000006</c:v>
                </c:pt>
                <c:pt idx="2">
                  <c:v>74.569999999999993</c:v>
                </c:pt>
                <c:pt idx="3">
                  <c:v>51.87</c:v>
                </c:pt>
                <c:pt idx="4">
                  <c:v>75.78</c:v>
                </c:pt>
                <c:pt idx="5">
                  <c:v>75.989999999999995</c:v>
                </c:pt>
                <c:pt idx="6">
                  <c:v>74.56</c:v>
                </c:pt>
                <c:pt idx="7">
                  <c:v>82.2</c:v>
                </c:pt>
                <c:pt idx="8">
                  <c:v>80.89</c:v>
                </c:pt>
                <c:pt idx="9">
                  <c:v>70.69</c:v>
                </c:pt>
                <c:pt idx="10">
                  <c:v>75.069999999999993</c:v>
                </c:pt>
                <c:pt idx="11">
                  <c:v>76.55</c:v>
                </c:pt>
                <c:pt idx="12">
                  <c:v>71.25</c:v>
                </c:pt>
                <c:pt idx="13">
                  <c:v>75.33</c:v>
                </c:pt>
                <c:pt idx="14">
                  <c:v>72.47</c:v>
                </c:pt>
                <c:pt idx="15">
                  <c:v>80.39</c:v>
                </c:pt>
                <c:pt idx="16">
                  <c:v>69.98</c:v>
                </c:pt>
                <c:pt idx="17">
                  <c:v>59.31</c:v>
                </c:pt>
                <c:pt idx="18">
                  <c:v>80.569999999999993</c:v>
                </c:pt>
                <c:pt idx="19">
                  <c:v>69.099999999999994</c:v>
                </c:pt>
                <c:pt idx="20">
                  <c:v>67.91</c:v>
                </c:pt>
                <c:pt idx="21">
                  <c:v>76.28</c:v>
                </c:pt>
                <c:pt idx="22">
                  <c:v>64.36</c:v>
                </c:pt>
                <c:pt idx="23">
                  <c:v>74.12</c:v>
                </c:pt>
                <c:pt idx="24">
                  <c:v>78.55</c:v>
                </c:pt>
                <c:pt idx="25">
                  <c:v>74.47</c:v>
                </c:pt>
                <c:pt idx="26">
                  <c:v>58.24</c:v>
                </c:pt>
                <c:pt idx="27">
                  <c:v>56.25</c:v>
                </c:pt>
                <c:pt idx="28">
                  <c:v>72.97</c:v>
                </c:pt>
                <c:pt idx="29">
                  <c:v>67.77</c:v>
                </c:pt>
                <c:pt idx="30">
                  <c:v>55.04</c:v>
                </c:pt>
                <c:pt idx="31">
                  <c:v>81.400000000000006</c:v>
                </c:pt>
                <c:pt idx="32">
                  <c:v>71.900000000000006</c:v>
                </c:pt>
                <c:pt idx="33">
                  <c:v>49.88</c:v>
                </c:pt>
                <c:pt idx="34">
                  <c:v>51.19</c:v>
                </c:pt>
                <c:pt idx="35">
                  <c:v>81.2</c:v>
                </c:pt>
                <c:pt idx="36">
                  <c:v>75.349999999999994</c:v>
                </c:pt>
                <c:pt idx="37">
                  <c:v>73.81</c:v>
                </c:pt>
                <c:pt idx="38">
                  <c:v>62.93</c:v>
                </c:pt>
                <c:pt idx="39">
                  <c:v>58.27</c:v>
                </c:pt>
                <c:pt idx="40">
                  <c:v>61.67</c:v>
                </c:pt>
                <c:pt idx="41">
                  <c:v>79.23</c:v>
                </c:pt>
                <c:pt idx="42">
                  <c:v>51.21</c:v>
                </c:pt>
                <c:pt idx="43">
                  <c:v>77.13</c:v>
                </c:pt>
                <c:pt idx="44">
                  <c:v>79.260000000000005</c:v>
                </c:pt>
                <c:pt idx="45">
                  <c:v>79.95</c:v>
                </c:pt>
                <c:pt idx="46">
                  <c:v>78.28</c:v>
                </c:pt>
                <c:pt idx="47">
                  <c:v>80.3</c:v>
                </c:pt>
                <c:pt idx="48">
                  <c:v>61.69</c:v>
                </c:pt>
                <c:pt idx="49">
                  <c:v>73.319999999999993</c:v>
                </c:pt>
                <c:pt idx="50">
                  <c:v>75.650000000000006</c:v>
                </c:pt>
                <c:pt idx="51">
                  <c:v>70.930000000000007</c:v>
                </c:pt>
                <c:pt idx="52">
                  <c:v>72.5</c:v>
                </c:pt>
                <c:pt idx="53">
                  <c:v>57.29</c:v>
                </c:pt>
                <c:pt idx="54">
                  <c:v>76.42</c:v>
                </c:pt>
                <c:pt idx="55">
                  <c:v>63.44</c:v>
                </c:pt>
                <c:pt idx="56">
                  <c:v>81.3</c:v>
                </c:pt>
                <c:pt idx="57">
                  <c:v>69.92</c:v>
                </c:pt>
                <c:pt idx="58">
                  <c:v>80.83</c:v>
                </c:pt>
                <c:pt idx="59">
                  <c:v>81.97</c:v>
                </c:pt>
                <c:pt idx="60">
                  <c:v>63.84</c:v>
                </c:pt>
                <c:pt idx="61">
                  <c:v>60</c:v>
                </c:pt>
                <c:pt idx="62">
                  <c:v>74.08</c:v>
                </c:pt>
                <c:pt idx="63">
                  <c:v>81.040000000000006</c:v>
                </c:pt>
                <c:pt idx="64">
                  <c:v>61.14</c:v>
                </c:pt>
                <c:pt idx="65">
                  <c:v>80.63</c:v>
                </c:pt>
                <c:pt idx="66">
                  <c:v>73.19</c:v>
                </c:pt>
                <c:pt idx="67">
                  <c:v>71.489999999999995</c:v>
                </c:pt>
                <c:pt idx="68">
                  <c:v>58.22</c:v>
                </c:pt>
                <c:pt idx="69">
                  <c:v>54.84</c:v>
                </c:pt>
                <c:pt idx="70">
                  <c:v>66.31</c:v>
                </c:pt>
                <c:pt idx="71">
                  <c:v>62.4</c:v>
                </c:pt>
                <c:pt idx="72">
                  <c:v>72.94</c:v>
                </c:pt>
                <c:pt idx="73">
                  <c:v>83.83</c:v>
                </c:pt>
                <c:pt idx="74">
                  <c:v>75.27</c:v>
                </c:pt>
                <c:pt idx="75">
                  <c:v>83.12</c:v>
                </c:pt>
                <c:pt idx="76">
                  <c:v>67.66</c:v>
                </c:pt>
                <c:pt idx="77">
                  <c:v>68.7</c:v>
                </c:pt>
                <c:pt idx="78">
                  <c:v>75.13</c:v>
                </c:pt>
                <c:pt idx="79">
                  <c:v>69.47</c:v>
                </c:pt>
                <c:pt idx="80">
                  <c:v>81.040000000000006</c:v>
                </c:pt>
                <c:pt idx="81">
                  <c:v>82.06</c:v>
                </c:pt>
                <c:pt idx="82">
                  <c:v>82.29</c:v>
                </c:pt>
                <c:pt idx="83">
                  <c:v>73.47</c:v>
                </c:pt>
                <c:pt idx="84">
                  <c:v>83.33</c:v>
                </c:pt>
                <c:pt idx="85">
                  <c:v>73.900000000000006</c:v>
                </c:pt>
                <c:pt idx="86">
                  <c:v>70.45</c:v>
                </c:pt>
                <c:pt idx="87">
                  <c:v>60.95</c:v>
                </c:pt>
                <c:pt idx="88">
                  <c:v>65.77</c:v>
                </c:pt>
                <c:pt idx="89">
                  <c:v>81.459999999999994</c:v>
                </c:pt>
                <c:pt idx="90">
                  <c:v>70.8</c:v>
                </c:pt>
                <c:pt idx="91">
                  <c:v>74.459999999999994</c:v>
                </c:pt>
                <c:pt idx="92">
                  <c:v>70.2</c:v>
                </c:pt>
                <c:pt idx="93">
                  <c:v>65.69</c:v>
                </c:pt>
                <c:pt idx="94">
                  <c:v>73.98</c:v>
                </c:pt>
                <c:pt idx="95">
                  <c:v>80.13</c:v>
                </c:pt>
                <c:pt idx="96">
                  <c:v>49.33</c:v>
                </c:pt>
                <c:pt idx="97">
                  <c:v>60.52</c:v>
                </c:pt>
                <c:pt idx="98">
                  <c:v>71.66</c:v>
                </c:pt>
                <c:pt idx="99">
                  <c:v>74.16</c:v>
                </c:pt>
                <c:pt idx="100">
                  <c:v>81.8</c:v>
                </c:pt>
                <c:pt idx="101">
                  <c:v>80.34</c:v>
                </c:pt>
                <c:pt idx="102">
                  <c:v>75.19</c:v>
                </c:pt>
                <c:pt idx="103">
                  <c:v>64.67</c:v>
                </c:pt>
                <c:pt idx="104">
                  <c:v>61.47</c:v>
                </c:pt>
                <c:pt idx="105">
                  <c:v>74.569999999999993</c:v>
                </c:pt>
                <c:pt idx="106">
                  <c:v>76.599999999999994</c:v>
                </c:pt>
                <c:pt idx="107">
                  <c:v>57.54</c:v>
                </c:pt>
                <c:pt idx="108">
                  <c:v>80.75</c:v>
                </c:pt>
                <c:pt idx="109">
                  <c:v>62.8</c:v>
                </c:pt>
                <c:pt idx="110">
                  <c:v>74.459999999999994</c:v>
                </c:pt>
                <c:pt idx="111">
                  <c:v>76.53</c:v>
                </c:pt>
                <c:pt idx="112">
                  <c:v>68.97</c:v>
                </c:pt>
                <c:pt idx="113">
                  <c:v>68.81</c:v>
                </c:pt>
                <c:pt idx="114">
                  <c:v>69.06</c:v>
                </c:pt>
                <c:pt idx="115">
                  <c:v>74.760000000000005</c:v>
                </c:pt>
                <c:pt idx="116">
                  <c:v>73.709999999999994</c:v>
                </c:pt>
                <c:pt idx="117">
                  <c:v>54.64</c:v>
                </c:pt>
                <c:pt idx="118">
                  <c:v>65.650000000000006</c:v>
                </c:pt>
                <c:pt idx="119">
                  <c:v>64.34</c:v>
                </c:pt>
                <c:pt idx="120">
                  <c:v>69.22</c:v>
                </c:pt>
                <c:pt idx="121">
                  <c:v>81.099999999999994</c:v>
                </c:pt>
                <c:pt idx="122">
                  <c:v>74.510000000000005</c:v>
                </c:pt>
                <c:pt idx="123">
                  <c:v>60.83</c:v>
                </c:pt>
                <c:pt idx="124">
                  <c:v>52.44</c:v>
                </c:pt>
                <c:pt idx="125">
                  <c:v>81.45</c:v>
                </c:pt>
                <c:pt idx="126">
                  <c:v>76.84</c:v>
                </c:pt>
                <c:pt idx="127">
                  <c:v>62</c:v>
                </c:pt>
                <c:pt idx="128">
                  <c:v>69.73</c:v>
                </c:pt>
                <c:pt idx="129">
                  <c:v>65.959999999999994</c:v>
                </c:pt>
                <c:pt idx="130">
                  <c:v>77.42</c:v>
                </c:pt>
                <c:pt idx="131">
                  <c:v>62.45</c:v>
                </c:pt>
                <c:pt idx="132">
                  <c:v>72.8</c:v>
                </c:pt>
                <c:pt idx="133">
                  <c:v>74.28</c:v>
                </c:pt>
                <c:pt idx="134">
                  <c:v>68.13</c:v>
                </c:pt>
                <c:pt idx="135">
                  <c:v>76.849999999999994</c:v>
                </c:pt>
                <c:pt idx="136">
                  <c:v>80.37</c:v>
                </c:pt>
                <c:pt idx="137">
                  <c:v>78.709999999999994</c:v>
                </c:pt>
                <c:pt idx="138">
                  <c:v>78.42</c:v>
                </c:pt>
                <c:pt idx="139">
                  <c:v>74.459999999999994</c:v>
                </c:pt>
                <c:pt idx="140">
                  <c:v>71.069999999999993</c:v>
                </c:pt>
                <c:pt idx="141">
                  <c:v>63.39</c:v>
                </c:pt>
                <c:pt idx="142">
                  <c:v>73.25</c:v>
                </c:pt>
                <c:pt idx="143">
                  <c:v>66.260000000000005</c:v>
                </c:pt>
                <c:pt idx="144">
                  <c:v>74.180000000000007</c:v>
                </c:pt>
                <c:pt idx="145">
                  <c:v>65.88</c:v>
                </c:pt>
                <c:pt idx="146">
                  <c:v>75.14</c:v>
                </c:pt>
                <c:pt idx="147">
                  <c:v>74.23</c:v>
                </c:pt>
                <c:pt idx="148">
                  <c:v>50.36</c:v>
                </c:pt>
                <c:pt idx="149">
                  <c:v>82.35</c:v>
                </c:pt>
                <c:pt idx="150">
                  <c:v>76.260000000000005</c:v>
                </c:pt>
                <c:pt idx="151">
                  <c:v>80.28</c:v>
                </c:pt>
                <c:pt idx="152">
                  <c:v>64.87</c:v>
                </c:pt>
                <c:pt idx="153">
                  <c:v>67.72</c:v>
                </c:pt>
                <c:pt idx="154">
                  <c:v>55.02</c:v>
                </c:pt>
                <c:pt idx="155">
                  <c:v>56.74</c:v>
                </c:pt>
                <c:pt idx="156">
                  <c:v>55.22</c:v>
                </c:pt>
                <c:pt idx="157">
                  <c:v>82.43</c:v>
                </c:pt>
                <c:pt idx="158">
                  <c:v>74.239999999999995</c:v>
                </c:pt>
                <c:pt idx="159">
                  <c:v>74.91</c:v>
                </c:pt>
                <c:pt idx="160">
                  <c:v>72.81</c:v>
                </c:pt>
                <c:pt idx="161">
                  <c:v>63.17</c:v>
                </c:pt>
                <c:pt idx="162">
                  <c:v>70.989999999999995</c:v>
                </c:pt>
                <c:pt idx="163">
                  <c:v>48.94</c:v>
                </c:pt>
                <c:pt idx="164">
                  <c:v>81.7</c:v>
                </c:pt>
                <c:pt idx="165">
                  <c:v>82.75</c:v>
                </c:pt>
                <c:pt idx="166">
                  <c:v>69.400000000000006</c:v>
                </c:pt>
                <c:pt idx="167">
                  <c:v>64.290000000000006</c:v>
                </c:pt>
                <c:pt idx="168">
                  <c:v>74.25</c:v>
                </c:pt>
                <c:pt idx="169">
                  <c:v>67.52</c:v>
                </c:pt>
                <c:pt idx="170">
                  <c:v>59.13</c:v>
                </c:pt>
                <c:pt idx="171">
                  <c:v>72.64</c:v>
                </c:pt>
                <c:pt idx="172">
                  <c:v>70.31</c:v>
                </c:pt>
                <c:pt idx="173">
                  <c:v>73.650000000000006</c:v>
                </c:pt>
                <c:pt idx="174">
                  <c:v>75.180000000000007</c:v>
                </c:pt>
                <c:pt idx="175">
                  <c:v>65.459999999999994</c:v>
                </c:pt>
                <c:pt idx="176">
                  <c:v>57.77</c:v>
                </c:pt>
                <c:pt idx="177">
                  <c:v>71.16</c:v>
                </c:pt>
                <c:pt idx="178">
                  <c:v>77.2</c:v>
                </c:pt>
                <c:pt idx="179">
                  <c:v>80.959999999999994</c:v>
                </c:pt>
                <c:pt idx="180">
                  <c:v>78.84</c:v>
                </c:pt>
                <c:pt idx="181">
                  <c:v>76.84</c:v>
                </c:pt>
                <c:pt idx="182">
                  <c:v>68.23</c:v>
                </c:pt>
                <c:pt idx="183">
                  <c:v>71.67</c:v>
                </c:pt>
                <c:pt idx="184">
                  <c:v>75.760000000000005</c:v>
                </c:pt>
                <c:pt idx="185">
                  <c:v>73.2</c:v>
                </c:pt>
                <c:pt idx="186">
                  <c:v>63.58</c:v>
                </c:pt>
                <c:pt idx="187">
                  <c:v>59.24</c:v>
                </c:pt>
                <c:pt idx="188">
                  <c:v>55.63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D3-48C7-B959-709937D34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4061792"/>
        <c:axId val="1874062272"/>
      </c:scatterChart>
      <c:valAx>
        <c:axId val="1874061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 GDP</a:t>
                </a:r>
                <a:r>
                  <a:rPr lang="en-US" sz="2000" b="1" baseline="0"/>
                  <a:t> per capita (current US$)</a:t>
                </a:r>
                <a:endParaRPr lang="en-US" sz="2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062272"/>
        <c:crosses val="autoZero"/>
        <c:crossBetween val="midCat"/>
      </c:valAx>
      <c:valAx>
        <c:axId val="187406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Life</a:t>
                </a:r>
                <a:r>
                  <a:rPr lang="en-US" sz="2000" b="1" baseline="0"/>
                  <a:t> Expectancy</a:t>
                </a:r>
                <a:endParaRPr lang="en-US" sz="2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061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'Top 10 Poorest'!$A$2:$A$11</cx:f>
        <cx:lvl ptCount="10">
          <cx:pt idx="0">Malawi</cx:pt>
          <cx:pt idx="1">Burundi</cx:pt>
          <cx:pt idx="2">Central African Republic</cx:pt>
          <cx:pt idx="3">Congo, Dem. Rep.</cx:pt>
          <cx:pt idx="4">Niger</cx:pt>
          <cx:pt idx="5">Liberia</cx:pt>
          <cx:pt idx="6">Madagascar</cx:pt>
          <cx:pt idx="7">Gambia, The</cx:pt>
          <cx:pt idx="8">Ethiopia</cx:pt>
          <cx:pt idx="9">Somalia</cx:pt>
        </cx:lvl>
      </cx:strDim>
      <cx:numDim type="val">
        <cx:f>'Top 10 Poorest'!$B$2:$B$11</cx:f>
        <cx:lvl ptCount="10" formatCode="_(&quot;$&quot;* #,##0.00_);_(&quot;$&quot;* \(#,##0.00\);_(&quot;$&quot;* &quot;-&quot;??_);_(@_)">
          <cx:pt idx="0">239.869731390314</cx:pt>
          <cx:pt idx="1">259.365208150184</cx:pt>
          <cx:pt idx="2">326.437108513265</cx:pt>
          <cx:pt idx="3">413.69705773704499</cx:pt>
          <cx:pt idx="4">418.49242204767802</cx:pt>
          <cx:pt idx="5">453.33945704535898</cx:pt>
          <cx:pt idx="6">462.97399913721102</cx:pt>
          <cx:pt idx="7">484.11268786129898</cx:pt>
          <cx:pt idx="8">503.902606586893</cx:pt>
          <cx:pt idx="9">521.22303934386696</cx:pt>
        </cx:lvl>
      </cx:numDim>
    </cx:data>
  </cx:chartData>
  <cx:chart>
    <cx:plotArea>
      <cx:plotAreaRegion>
        <cx:series layoutId="funnel" uniqueId="{CDA8C3D7-3155-4667-AD86-7610DD468000}">
          <cx:tx>
            <cx:txData>
              <cx:f>'Top 10 Poorest'!$B$1</cx:f>
              <cx:v> GDP per capita (current US$)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/>
            </a:pPr>
            <a:endParaRPr lang="en-US" sz="14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</cx:plotArea>
    <cx:legend pos="b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'Top 10 Wealthiest'!$A$2:$A$11</cx:f>
        <cx:lvl ptCount="10">
          <cx:pt idx="0">Luxembourg</cx:pt>
          <cx:pt idx="1">Norway</cx:pt>
          <cx:pt idx="2">Qatar</cx:pt>
          <cx:pt idx="3">Macao SAR, China</cx:pt>
          <cx:pt idx="4">Bermuda</cx:pt>
          <cx:pt idx="5">Switzerland</cx:pt>
          <cx:pt idx="6">Australia</cx:pt>
          <cx:pt idx="7">Sweden</cx:pt>
          <cx:pt idx="8">Denmark</cx:pt>
          <cx:pt idx="9">Singapore</cx:pt>
        </cx:lvl>
      </cx:strDim>
      <cx:numDim type="val">
        <cx:f>'Top 10 Wealthiest'!$B$2:$B$11</cx:f>
        <cx:lvl ptCount="10" formatCode="_(&quot;$&quot;* #,##0.00_);_(&quot;$&quot;* \(#,##0.00\);_(&quot;$&quot;* &quot;-&quot;??_);_(@_)">
          <cx:pt idx="0">113726.63897877</cx:pt>
          <cx:pt idx="1">102832.258689863</cx:pt>
          <cx:pt idx="2">96076.996375765506</cx:pt>
          <cx:pt idx="3">90331.819132000805</cx:pt>
          <cx:pt idx="4">85748.065414378201</cx:pt>
          <cx:pt idx="5">84669.292936799597</cx:pt>
          <cx:pt idx="6">67627.773334584403</cx:pt>
          <cx:pt idx="7">60283.245222669997</cx:pt>
          <cx:pt idx="8">59818.631528187798</cx:pt>
          <cx:pt idx="9">55979.757049112799</cx:pt>
        </cx:lvl>
      </cx:numDim>
    </cx:data>
  </cx:chartData>
  <cx:chart>
    <cx:plotArea>
      <cx:plotAreaRegion>
        <cx:series layoutId="funnel" uniqueId="{1E266C3D-BB62-4432-866B-1825E3C0C81A}">
          <cx:tx>
            <cx:txData>
              <cx:f>'Top 10 Wealthiest'!$B$1</cx:f>
              <cx:v> GDP per capita (current US$)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/>
            </a:pPr>
            <a:endParaRPr lang="en-US" sz="14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CB8E-2C16-4560-A68D-A1B3F9A716F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BD5D-76EC-47A6-9A89-4313D08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3EC7-1537-D564-5131-FDC782B31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E474A-3883-19B7-5BA1-38B96D4BA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CE211-DF4B-87AA-C449-7A63F5D9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63DA2-CC1B-BE3C-38E0-9A158FEB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A3C35-3E3D-CE6A-A151-46D2D6A7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6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7D93-AB2A-045B-0433-47FF7BFF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C6669-0D1E-DB24-0C80-BC0FA308B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02F18-6070-F2D8-4101-30EA4C7B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05B65-D4C8-9D7D-093C-4A69964F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783CF-C26B-7864-2E61-00CC7C74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8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3B6FB-1845-A68C-D624-FD017113E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387A4-58B5-7778-1129-87A1FA4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AFC2-AC8D-91C9-5579-A4DB5808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0EF40-DDDF-DCCB-0BC6-7CAF3093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9CC6-27B1-20EF-484F-F74E6D95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25FC-0225-3B2D-EB3F-A8F995B1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A94B-38FF-260C-9BDC-48986E51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4FF71-F13D-324E-6D8B-7231E87CF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B281-3753-96EB-7C14-C8235339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167F-A62E-2DD8-2B27-0AE603C2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D18A-0A4C-87C9-6CE0-BE01D65B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FFE06-AE6E-EBD3-12A1-1579B6EBA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6F76E-075C-B37D-170F-183018A3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765FA-DCAE-ACDB-68ED-4417C23A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4A8F-24E3-1D63-1D0C-6B428720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0F8-886A-0A6B-6F6F-3DA2F817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D50E7-59ED-635E-F27D-31301B776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3A157-A371-807E-F0AC-811CFA060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C6DA7-7FDB-9E26-7C87-AA5340B0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FD117-E287-DB2E-5B74-A758E344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2A17-262E-9D75-1B7F-DE2956FD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5CDE-BF8C-5E86-ADE1-FB87DFB3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8DFD0-40FC-6916-A3ED-5D4D7A97A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9D12A-816A-F9DE-4BE4-CBD708D7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ABB96-BFDF-13CA-CBF4-1E6B8DDCE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0023A-DB29-ED11-169B-8602ED68C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259AD-6597-9EDC-B5B8-67A9A262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04DD8-E8C1-C770-6B7A-350DE5D9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2A24A-6CF5-A6E7-1F3D-C3D5A58E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75E4-C87D-E12A-3607-1199AD36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5A62A-B2A1-F787-A63F-5861D83A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91726-472F-73F8-D149-6019B065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9BFD5-39B6-BCED-C994-F50C14ED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562A9-8B2E-C3B5-7BC1-ADEE0D71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77A5-1617-D80C-999D-1B941FE6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D455C-3EF6-A2ED-170B-08DDEA70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5663-8204-1EEE-0995-A7068809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A1D3-EF8E-B24A-5D5B-137ED0FC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EFB23-5F9D-16BF-938C-7D4D2E020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5FD54-C463-4F91-03E1-DD754908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748B-450B-5B81-A5A4-93D61E08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C888D-03F4-E73B-0A6B-7018C250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3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BDFD-D6CB-7851-9B96-961F8FD6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24552-858F-178F-C3E9-4CD3C9B19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10015-5FBE-0310-A400-0486EB81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DFD59-5D5A-80B0-D1BA-FABEE82B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C8E9F-1E22-2EC9-80F4-6DBC8037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9E3D9-612F-C4C3-3A37-D03A3F3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92CA-8199-DF77-6A96-C9D278B8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74584-1C52-9DA6-1EF0-7678DE51F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EFC0-791E-0AB2-58C6-94FF24F4B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E6B09-5748-4809-86F0-273897FCDD58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3EA5-2014-303E-C4EE-667769EFB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894A5-6739-02AD-7A49-96C7EDDA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28E42-9C7C-4588-A325-251098D5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_DB1FCD6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_EDFF96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486DCAD8-473B-310C-4CA8-85F1320F2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4997" t="15126" r="4094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953D6-0A15-D8B7-1208-0DCA4F256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 Country Wealth Impact Life Expectancy?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0640A-492A-FED5-22DE-809437FA8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An analysis on the correlation between GDP per capita and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23161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85648-9116-F42F-A150-96A17557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91" y="148462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 sz="28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2013 Global Life Expectancy vs. GDP per capita</a:t>
            </a:r>
            <a:endParaRPr lang="en-US" sz="2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7" name="Content Placeholder 3">
            <a:extLst>
              <a:ext uri="{FF2B5EF4-FFF2-40B4-BE49-F238E27FC236}">
                <a16:creationId xmlns:a16="http://schemas.microsoft.com/office/drawing/2014/main" id="{AEA302BA-3F28-3E3D-C918-AA25F7493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17619"/>
              </p:ext>
            </p:extLst>
          </p:nvPr>
        </p:nvGraphicFramePr>
        <p:xfrm>
          <a:off x="724869" y="2596802"/>
          <a:ext cx="10515600" cy="435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FA6F1B-C129-E91A-486A-CC4708B421C6}"/>
              </a:ext>
            </a:extLst>
          </p:cNvPr>
          <p:cNvSpPr txBox="1"/>
          <p:nvPr/>
        </p:nvSpPr>
        <p:spPr>
          <a:xfrm>
            <a:off x="523213" y="484009"/>
            <a:ext cx="115570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Overarching Question: </a:t>
            </a:r>
          </a:p>
          <a:p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 Wealth Always Equal Health? Or in this case, longevity… </a:t>
            </a:r>
          </a:p>
        </p:txBody>
      </p:sp>
    </p:spTree>
    <p:extLst>
      <p:ext uri="{BB962C8B-B14F-4D97-AF65-F5344CB8AC3E}">
        <p14:creationId xmlns:p14="http://schemas.microsoft.com/office/powerpoint/2010/main" val="223437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61E359-FED5-9583-8B5C-EABA19793895}"/>
              </a:ext>
            </a:extLst>
          </p:cNvPr>
          <p:cNvSpPr txBox="1">
            <a:spLocks/>
          </p:cNvSpPr>
          <p:nvPr/>
        </p:nvSpPr>
        <p:spPr>
          <a:xfrm>
            <a:off x="0" y="3048794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AF39-FBB5-5A46-21B2-D29A7CBF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99655"/>
            <a:ext cx="10515600" cy="4758345"/>
          </a:xfrm>
        </p:spPr>
        <p:txBody>
          <a:bodyPr>
            <a:normAutofit fontScale="92500"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Countries with a higher GDP per capita have a higher life expectancy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However..</a:t>
            </a:r>
          </a:p>
          <a:p>
            <a:pPr marL="0" indent="0">
              <a:buNone/>
            </a:pP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good majority of lower GDP per capita countries outside of the African continent have a close to or above average life expectancy 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need to retire real soon!!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47608A-8501-C6E6-68DD-F14B49296AB2}"/>
              </a:ext>
            </a:extLst>
          </p:cNvPr>
          <p:cNvSpPr txBox="1">
            <a:spLocks/>
          </p:cNvSpPr>
          <p:nvPr/>
        </p:nvSpPr>
        <p:spPr>
          <a:xfrm>
            <a:off x="0" y="419994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CCDAE-8AF0-AC7C-1610-9E291832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177452"/>
            <a:ext cx="10515600" cy="1325563"/>
          </a:xfrm>
        </p:spPr>
        <p:txBody>
          <a:bodyPr/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Findings &amp; Takeaways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5A734C-A01F-B83F-512B-4F9B4211206F}"/>
              </a:ext>
            </a:extLst>
          </p:cNvPr>
          <p:cNvSpPr txBox="1">
            <a:spLocks/>
          </p:cNvSpPr>
          <p:nvPr/>
        </p:nvSpPr>
        <p:spPr>
          <a:xfrm>
            <a:off x="0" y="5202714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A6894-D4A5-1D0C-2233-9248E3D37A39}"/>
              </a:ext>
            </a:extLst>
          </p:cNvPr>
          <p:cNvSpPr txBox="1">
            <a:spLocks/>
          </p:cNvSpPr>
          <p:nvPr/>
        </p:nvSpPr>
        <p:spPr>
          <a:xfrm>
            <a:off x="86360" y="4920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Also..</a:t>
            </a:r>
          </a:p>
        </p:txBody>
      </p:sp>
    </p:spTree>
    <p:extLst>
      <p:ext uri="{BB962C8B-B14F-4D97-AF65-F5344CB8AC3E}">
        <p14:creationId xmlns:p14="http://schemas.microsoft.com/office/powerpoint/2010/main" val="110047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D49890-DDBE-55EC-D3AE-DD09B98A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ustomer review with solid fill">
            <a:extLst>
              <a:ext uri="{FF2B5EF4-FFF2-40B4-BE49-F238E27FC236}">
                <a16:creationId xmlns:a16="http://schemas.microsoft.com/office/drawing/2014/main" id="{54BA81BA-AFDB-E16F-972C-98FC8EA4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F4DDC-EE24-FC01-44F5-832F38CC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176" y="15478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  <p:grpSp>
        <p:nvGrpSpPr>
          <p:cNvPr id="36" name="Group 39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1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: Shape 43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eeform: Shape 45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7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YC Tech Talent Pipeline">
            <a:extLst>
              <a:ext uri="{FF2B5EF4-FFF2-40B4-BE49-F238E27FC236}">
                <a16:creationId xmlns:a16="http://schemas.microsoft.com/office/drawing/2014/main" id="{0866222A-2C32-C325-796C-DB7BBE59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0" y="4989751"/>
            <a:ext cx="2686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YC Department of Small Business Services (@NYC_SBS) / Twitter">
            <a:extLst>
              <a:ext uri="{FF2B5EF4-FFF2-40B4-BE49-F238E27FC236}">
                <a16:creationId xmlns:a16="http://schemas.microsoft.com/office/drawing/2014/main" id="{EFAA479A-CD45-BA35-F54A-0ABE2AD7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096" y="4230875"/>
            <a:ext cx="2587954" cy="2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ghest paying jobs at Fullstack Academy">
            <a:extLst>
              <a:ext uri="{FF2B5EF4-FFF2-40B4-BE49-F238E27FC236}">
                <a16:creationId xmlns:a16="http://schemas.microsoft.com/office/drawing/2014/main" id="{659335DB-014A-42B5-317B-4FCFD09B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050" y="455927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5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9CC96A-36C4-D944-495D-B77D01624A67}"/>
              </a:ext>
            </a:extLst>
          </p:cNvPr>
          <p:cNvSpPr txBox="1">
            <a:spLocks/>
          </p:cNvSpPr>
          <p:nvPr/>
        </p:nvSpPr>
        <p:spPr>
          <a:xfrm>
            <a:off x="0" y="515244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E6C6F-1BFC-2DD3-E680-E4806D35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232668"/>
            <a:ext cx="10515600" cy="1325563"/>
          </a:xfrm>
        </p:spPr>
        <p:txBody>
          <a:bodyPr/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Indicators, Terms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1E447-B849-2E39-BB61-4483828B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467653"/>
            <a:ext cx="10515600" cy="4351338"/>
          </a:xfrm>
        </p:spPr>
        <p:txBody>
          <a:bodyPr/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National GDP per capita (US$)</a:t>
            </a:r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 Expectancy </a:t>
            </a:r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Set: World Bank World Development Indicators 1960 – 2015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0928-5342-20C2-AEA8-F840A968C435}"/>
              </a:ext>
            </a:extLst>
          </p:cNvPr>
          <p:cNvSpPr txBox="1"/>
          <p:nvPr/>
        </p:nvSpPr>
        <p:spPr>
          <a:xfrm>
            <a:off x="285750" y="4215032"/>
            <a:ext cx="1177036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the life expectancy in the ten wealthiest countries (2013)?</a:t>
            </a:r>
            <a:endParaRPr lang="en-US" sz="2400" b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the life expectancy in the ten poorest countries (2013)?</a:t>
            </a:r>
            <a:endParaRPr lang="en-US" sz="2400" b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the global life expectancy (2013)?</a:t>
            </a:r>
            <a:endParaRPr lang="en-US" sz="2400" b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there a correlation between a country's economic output per person, and that country’s life expectancy?</a:t>
            </a:r>
            <a:endParaRPr lang="en-US" sz="2400" b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28C6DB-0D84-47C5-9E78-848286389C40}"/>
              </a:ext>
            </a:extLst>
          </p:cNvPr>
          <p:cNvSpPr txBox="1">
            <a:spLocks/>
          </p:cNvSpPr>
          <p:nvPr/>
        </p:nvSpPr>
        <p:spPr>
          <a:xfrm>
            <a:off x="0" y="3227190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E2EBF-A4C8-8B3B-F8D6-58E31B18CD3C}"/>
              </a:ext>
            </a:extLst>
          </p:cNvPr>
          <p:cNvSpPr txBox="1"/>
          <p:nvPr/>
        </p:nvSpPr>
        <p:spPr>
          <a:xfrm>
            <a:off x="142875" y="3202103"/>
            <a:ext cx="6146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82947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F4DDC-EE24-FC01-44F5-832F38CC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6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GDP per capita?</a:t>
            </a:r>
          </a:p>
        </p:txBody>
      </p:sp>
      <p:grpSp>
        <p:nvGrpSpPr>
          <p:cNvPr id="36" name="Group 39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1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: Shape 43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eeform: Shape 45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A4614271-038F-E505-02E8-FD682F16E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802" y="3282937"/>
            <a:ext cx="3182599" cy="3182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16E6-DC4E-DB88-5F1C-15F67774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5" cy="2913872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>
                <a:effectLst/>
                <a:latin typeface="Arial" panose="020B0604020202020204" pitchFamily="34" charset="0"/>
              </a:rPr>
              <a:t>Gross Domestic </a:t>
            </a:r>
            <a:r>
              <a:rPr lang="en-US" sz="2000">
                <a:latin typeface="Arial" panose="020B0604020202020204" pitchFamily="34" charset="0"/>
              </a:rPr>
              <a:t>P</a:t>
            </a:r>
            <a:r>
              <a:rPr lang="en-US" sz="2000" b="0" i="0" u="none" strike="noStrike">
                <a:effectLst/>
                <a:latin typeface="Arial" panose="020B0604020202020204" pitchFamily="34" charset="0"/>
              </a:rPr>
              <a:t>roduct per capita measures a country's economic output per person.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>
                <a:effectLst/>
                <a:latin typeface="Arial" panose="020B0604020202020204" pitchFamily="34" charset="0"/>
              </a:rPr>
              <a:t>It is calculated by dividing the GDP of a country by its population.</a:t>
            </a:r>
            <a:endParaRPr lang="en-US" sz="2000" b="0">
              <a:effectLst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</p:txBody>
      </p:sp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72A69A2C-5EAC-59E4-18FD-AC41D013A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46" y="62103"/>
            <a:ext cx="2623909" cy="2623909"/>
          </a:xfrm>
          <a:prstGeom prst="rect">
            <a:avLst/>
          </a:prstGeom>
        </p:spPr>
      </p:pic>
      <p:sp>
        <p:nvSpPr>
          <p:cNvPr id="4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7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6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ball">
            <a:extLst>
              <a:ext uri="{FF2B5EF4-FFF2-40B4-BE49-F238E27FC236}">
                <a16:creationId xmlns:a16="http://schemas.microsoft.com/office/drawing/2014/main" id="{F5ED5EDE-5021-FCF3-AD4B-83BFCAE34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221" r="1846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30631-B99E-2217-5E89-4D11259A8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2013, Malawi, a landlocked country in southeastern Africa, had a population of  16,190,126 and a </a:t>
            </a:r>
            <a:r>
              <a:rPr lang="en-US" sz="1700" b="0" i="0" u="none" strike="noStrike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GDP per capita (current US$) of $239.87</a:t>
            </a:r>
            <a:endParaRPr lang="en-US" sz="1700" b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 on findings, it was ranked the poorest country that year. </a:t>
            </a:r>
            <a:endParaRPr lang="en-US" sz="1700" b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br>
              <a:rPr lang="en-US" sz="1700" b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700" b="0" i="0" u="none" strike="noStrike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the opposite end of the spectrum in 2013 stands Luxembourg, a small European country, surrounded by Belgium, France and Germany. 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US" sz="1700" b="0" i="0" u="none" strike="noStrike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 wealthiest country ranked that year, it had a population of 543,360 and a </a:t>
            </a:r>
            <a:r>
              <a:rPr lang="en-US" sz="1700" b="0" i="0" u="none" strike="noStrike">
                <a:solidFill>
                  <a:schemeClr val="accent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GDP per capita (current US$) of $113,726.64</a:t>
            </a:r>
            <a:endParaRPr lang="en-US" sz="170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548076-9247-23DD-A3AB-6070FC6E3E5D}"/>
              </a:ext>
            </a:extLst>
          </p:cNvPr>
          <p:cNvSpPr txBox="1">
            <a:spLocks/>
          </p:cNvSpPr>
          <p:nvPr/>
        </p:nvSpPr>
        <p:spPr>
          <a:xfrm>
            <a:off x="4570372" y="1096269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7D23-2CD1-E1E5-48CF-BA7DC44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975" y="572822"/>
            <a:ext cx="5222863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2013 Wealth Divide </a:t>
            </a:r>
          </a:p>
        </p:txBody>
      </p:sp>
      <p:pic>
        <p:nvPicPr>
          <p:cNvPr id="7" name="Graphic 6" descr="Play with solid fill">
            <a:extLst>
              <a:ext uri="{FF2B5EF4-FFF2-40B4-BE49-F238E27FC236}">
                <a16:creationId xmlns:a16="http://schemas.microsoft.com/office/drawing/2014/main" id="{BD3C7CBC-0B01-C4D7-F1F6-63384C38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558997" y="4086920"/>
            <a:ext cx="914400" cy="914400"/>
          </a:xfrm>
          <a:prstGeom prst="rect">
            <a:avLst/>
          </a:prstGeom>
        </p:spPr>
      </p:pic>
      <p:pic>
        <p:nvPicPr>
          <p:cNvPr id="8" name="Graphic 7" descr="Play with solid fill">
            <a:extLst>
              <a:ext uri="{FF2B5EF4-FFF2-40B4-BE49-F238E27FC236}">
                <a16:creationId xmlns:a16="http://schemas.microsoft.com/office/drawing/2014/main" id="{EFE8B454-4A12-A191-E744-89D39030D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599388" y="2517199"/>
            <a:ext cx="914400" cy="914400"/>
          </a:xfrm>
          <a:prstGeom prst="rect">
            <a:avLst/>
          </a:prstGeom>
        </p:spPr>
      </p:pic>
      <p:pic>
        <p:nvPicPr>
          <p:cNvPr id="11" name="Graphic 10" descr="Dollar outline">
            <a:extLst>
              <a:ext uri="{FF2B5EF4-FFF2-40B4-BE49-F238E27FC236}">
                <a16:creationId xmlns:a16="http://schemas.microsoft.com/office/drawing/2014/main" id="{2D1B8209-4306-E9D6-1D24-6B032787A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8275" y="2710239"/>
            <a:ext cx="457200" cy="457200"/>
          </a:xfrm>
          <a:prstGeom prst="rect">
            <a:avLst/>
          </a:prstGeom>
        </p:spPr>
      </p:pic>
      <p:pic>
        <p:nvPicPr>
          <p:cNvPr id="13" name="Graphic 12" descr="Dollar outline">
            <a:extLst>
              <a:ext uri="{FF2B5EF4-FFF2-40B4-BE49-F238E27FC236}">
                <a16:creationId xmlns:a16="http://schemas.microsoft.com/office/drawing/2014/main" id="{FEF7B171-5080-E4BF-7F91-5932BD78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458" y="438176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E56ED4-3929-F9D8-E7D0-6F34ED218DBE}"/>
              </a:ext>
            </a:extLst>
          </p:cNvPr>
          <p:cNvSpPr/>
          <p:nvPr/>
        </p:nvSpPr>
        <p:spPr>
          <a:xfrm>
            <a:off x="9912" y="3288787"/>
            <a:ext cx="4856342" cy="17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EDCE4-13D2-7A67-8601-38FAAF02C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8" r="21912" b="2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effectLst>
            <a:glow rad="63500">
              <a:schemeClr val="accent2">
                <a:lumMod val="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810057-B35C-6CC8-728D-F15BA5AE0D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2589"/>
            <a:ext cx="8290560" cy="760412"/>
          </a:xfrm>
          <a:solidFill>
            <a:schemeClr val="accent2">
              <a:alpha val="79000"/>
            </a:schemeClr>
          </a:solidFill>
        </p:spPr>
        <p:txBody>
          <a:bodyPr anchor="b">
            <a:noAutofit/>
          </a:bodyPr>
          <a:lstStyle/>
          <a:p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2013 Poorest Countries in the World* 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Content Placeholder 2">
                <a:extLst>
                  <a:ext uri="{FF2B5EF4-FFF2-40B4-BE49-F238E27FC236}">
                    <a16:creationId xmlns:a16="http://schemas.microsoft.com/office/drawing/2014/main" id="{CF616F0D-A47D-D1B5-E869-53D08144B6C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4285165322"/>
                  </p:ext>
                </p:extLst>
              </p:nvPr>
            </p:nvGraphicFramePr>
            <p:xfrm>
              <a:off x="224155" y="1872933"/>
              <a:ext cx="6054725" cy="40687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ontent Placeholder 2">
                <a:extLst>
                  <a:ext uri="{FF2B5EF4-FFF2-40B4-BE49-F238E27FC236}">
                    <a16:creationId xmlns:a16="http://schemas.microsoft.com/office/drawing/2014/main" id="{CF616F0D-A47D-D1B5-E869-53D08144B6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155" y="1872933"/>
                <a:ext cx="6054725" cy="406876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866F-7BDE-61AB-7D3D-C7AEB448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" y="6396990"/>
            <a:ext cx="11785600" cy="365125"/>
          </a:xfrm>
        </p:spPr>
        <p:txBody>
          <a:bodyPr/>
          <a:lstStyle/>
          <a:p>
            <a:pPr algn="l"/>
            <a:r>
              <a:rPr lang="en-US" sz="1100"/>
              <a:t>** Data excerpted from The World Bank World Development Indicators 1960 – 2015 data 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453F7-4CA2-A45C-D4F3-86944173A143}"/>
              </a:ext>
            </a:extLst>
          </p:cNvPr>
          <p:cNvSpPr txBox="1"/>
          <p:nvPr/>
        </p:nvSpPr>
        <p:spPr>
          <a:xfrm>
            <a:off x="142420" y="6244267"/>
            <a:ext cx="517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* According to GDP per capita (current US$)</a:t>
            </a:r>
          </a:p>
        </p:txBody>
      </p:sp>
    </p:spTree>
    <p:extLst>
      <p:ext uri="{BB962C8B-B14F-4D97-AF65-F5344CB8AC3E}">
        <p14:creationId xmlns:p14="http://schemas.microsoft.com/office/powerpoint/2010/main" val="243336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acks of gold coins">
            <a:extLst>
              <a:ext uri="{FF2B5EF4-FFF2-40B4-BE49-F238E27FC236}">
                <a16:creationId xmlns:a16="http://schemas.microsoft.com/office/drawing/2014/main" id="{CC505B15-5E68-7878-F1ED-A0447659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54" y="962886"/>
            <a:ext cx="7243265" cy="4828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E56ED4-3929-F9D8-E7D0-6F34ED218DBE}"/>
              </a:ext>
            </a:extLst>
          </p:cNvPr>
          <p:cNvSpPr/>
          <p:nvPr/>
        </p:nvSpPr>
        <p:spPr>
          <a:xfrm>
            <a:off x="9912" y="3288787"/>
            <a:ext cx="4856342" cy="17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10057-B35C-6CC8-728D-F15BA5AE0D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44538"/>
            <a:ext cx="8371840" cy="760412"/>
          </a:xfrm>
          <a:solidFill>
            <a:schemeClr val="accent2">
              <a:alpha val="79000"/>
            </a:schemeClr>
          </a:solidFill>
        </p:spPr>
        <p:txBody>
          <a:bodyPr anchor="b">
            <a:normAutofit fontScale="90000"/>
          </a:bodyPr>
          <a:lstStyle/>
          <a:p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2013 Richest Countries in the World*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866F-7BDE-61AB-7D3D-C7AEB448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" y="6396990"/>
            <a:ext cx="11785600" cy="365125"/>
          </a:xfrm>
        </p:spPr>
        <p:txBody>
          <a:bodyPr/>
          <a:lstStyle/>
          <a:p>
            <a:pPr algn="l"/>
            <a:r>
              <a:rPr lang="en-US" sz="1100"/>
              <a:t>** Data excerpted from The World Bank World Development Indicators 1960 – 2015 data 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453F7-4CA2-A45C-D4F3-86944173A143}"/>
              </a:ext>
            </a:extLst>
          </p:cNvPr>
          <p:cNvSpPr txBox="1"/>
          <p:nvPr/>
        </p:nvSpPr>
        <p:spPr>
          <a:xfrm>
            <a:off x="142420" y="6244267"/>
            <a:ext cx="517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* According to GDP per capita (current US$)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A3E2B94-2780-06F2-7A9D-FC68025579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7327236"/>
                  </p:ext>
                </p:extLst>
              </p:nvPr>
            </p:nvGraphicFramePr>
            <p:xfrm>
              <a:off x="474980" y="1688464"/>
              <a:ext cx="6464300" cy="40103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A3E2B94-2780-06F2-7A9D-FC6802557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980" y="1688464"/>
                <a:ext cx="6464300" cy="4010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12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2FEDA-A2D2-6DF6-2628-A5D10848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1" b="14108"/>
          <a:stretch/>
        </p:blipFill>
        <p:spPr>
          <a:xfrm>
            <a:off x="-3028" y="327957"/>
            <a:ext cx="12191980" cy="6856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F9727-C698-8AF9-B4E5-89AA272CB2A4}"/>
              </a:ext>
            </a:extLst>
          </p:cNvPr>
          <p:cNvSpPr txBox="1">
            <a:spLocks/>
          </p:cNvSpPr>
          <p:nvPr/>
        </p:nvSpPr>
        <p:spPr>
          <a:xfrm>
            <a:off x="3048" y="327957"/>
            <a:ext cx="9567672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96403-8838-D1FB-CF19-B261A1182DFC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 Expectancy 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Around the World</a:t>
            </a:r>
            <a:endParaRPr lang="en-US" sz="3200" b="1" kern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BA8D8-6339-904B-DB60-4BC13A0354CA}"/>
              </a:ext>
            </a:extLst>
          </p:cNvPr>
          <p:cNvSpPr txBox="1"/>
          <p:nvPr/>
        </p:nvSpPr>
        <p:spPr>
          <a:xfrm>
            <a:off x="243840" y="4927600"/>
            <a:ext cx="4165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Highest Global Life Expectancy:</a:t>
            </a:r>
          </a:p>
          <a:p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84 years - </a:t>
            </a:r>
            <a:r>
              <a:rPr lang="en-US" sz="1400">
                <a:solidFill>
                  <a:srgbClr val="808080"/>
                </a:solidFill>
                <a:latin typeface="Courier New" panose="02070309020205020404" pitchFamily="49" charset="0"/>
              </a:rPr>
              <a:t>Hong Kong SAR, China</a:t>
            </a:r>
          </a:p>
          <a:p>
            <a:endPara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Lowest Global Life Expectancy: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49 years - </a:t>
            </a:r>
            <a:r>
              <a:rPr lang="en-US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Swaziland 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9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E8D1F3-E2D1-5433-0BC8-819271F56E82}"/>
              </a:ext>
            </a:extLst>
          </p:cNvPr>
          <p:cNvSpPr txBox="1">
            <a:spLocks/>
          </p:cNvSpPr>
          <p:nvPr/>
        </p:nvSpPr>
        <p:spPr>
          <a:xfrm>
            <a:off x="3048" y="327957"/>
            <a:ext cx="12188952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44FEA9-7493-CE51-8DE0-DF1C89E409F6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 Expectancy of the Poorest &amp; Richest Nations </a:t>
            </a:r>
          </a:p>
        </p:txBody>
      </p:sp>
      <p:graphicFrame>
        <p:nvGraphicFramePr>
          <p:cNvPr id="4" name="Content Placeholder 17">
            <a:extLst>
              <a:ext uri="{FF2B5EF4-FFF2-40B4-BE49-F238E27FC236}">
                <a16:creationId xmlns:a16="http://schemas.microsoft.com/office/drawing/2014/main" id="{95629220-B333-5CC0-F47D-748F1B113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770394"/>
              </p:ext>
            </p:extLst>
          </p:nvPr>
        </p:nvGraphicFramePr>
        <p:xfrm>
          <a:off x="479676" y="1613832"/>
          <a:ext cx="3728720" cy="405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739">
                  <a:extLst>
                    <a:ext uri="{9D8B030D-6E8A-4147-A177-3AD203B41FA5}">
                      <a16:colId xmlns:a16="http://schemas.microsoft.com/office/drawing/2014/main" val="1078505713"/>
                    </a:ext>
                  </a:extLst>
                </a:gridCol>
                <a:gridCol w="1963981">
                  <a:extLst>
                    <a:ext uri="{9D8B030D-6E8A-4147-A177-3AD203B41FA5}">
                      <a16:colId xmlns:a16="http://schemas.microsoft.com/office/drawing/2014/main" val="2054554409"/>
                    </a:ext>
                  </a:extLst>
                </a:gridCol>
              </a:tblGrid>
              <a:tr h="2590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2013  WEALTHIEST COUNTRIES</a:t>
                      </a:r>
                      <a:endParaRPr lang="en-US" sz="2000" b="1" i="0" u="none" strike="noStrike">
                        <a:solidFill>
                          <a:schemeClr val="accent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2055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Country</a:t>
                      </a:r>
                      <a:endParaRPr lang="en-US" sz="2000" b="1" i="0" u="none" strike="noStrike">
                        <a:solidFill>
                          <a:srgbClr val="44546A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Life Expectancy</a:t>
                      </a:r>
                      <a:endParaRPr lang="en-US" sz="2000" b="1" i="0" u="none" strike="noStrike">
                        <a:solidFill>
                          <a:srgbClr val="44546A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36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Qatar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78.4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9893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Denmark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1365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Macao SAR, China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10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Bermuda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80.6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774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Norway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81.5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38367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Sweden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8568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Luxembourg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33690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Australia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3810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Singapore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7648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Switzerland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82.7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62500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B972308-97A5-9A95-EF1C-3BA8E1997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43311"/>
              </p:ext>
            </p:extLst>
          </p:nvPr>
        </p:nvGraphicFramePr>
        <p:xfrm>
          <a:off x="7723454" y="1613832"/>
          <a:ext cx="4081188" cy="405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805">
                  <a:extLst>
                    <a:ext uri="{9D8B030D-6E8A-4147-A177-3AD203B41FA5}">
                      <a16:colId xmlns:a16="http://schemas.microsoft.com/office/drawing/2014/main" val="58275427"/>
                    </a:ext>
                  </a:extLst>
                </a:gridCol>
                <a:gridCol w="1962383">
                  <a:extLst>
                    <a:ext uri="{9D8B030D-6E8A-4147-A177-3AD203B41FA5}">
                      <a16:colId xmlns:a16="http://schemas.microsoft.com/office/drawing/2014/main" val="2369768586"/>
                    </a:ext>
                  </a:extLst>
                </a:gridCol>
              </a:tblGrid>
              <a:tr h="2590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2013 POOREST COUNTRIES</a:t>
                      </a:r>
                      <a:endParaRPr lang="en-US" sz="2000" b="1" i="0" u="none" strike="noStrike">
                        <a:solidFill>
                          <a:schemeClr val="accent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0478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Country</a:t>
                      </a:r>
                      <a:endParaRPr lang="en-US" sz="2000" b="1" i="0" u="none" strike="noStrike">
                        <a:solidFill>
                          <a:srgbClr val="44546A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Life Expectancy</a:t>
                      </a:r>
                      <a:endParaRPr lang="en-US" sz="2000" b="1" i="0" u="none" strike="noStrike">
                        <a:solidFill>
                          <a:srgbClr val="44546A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539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Central African Republic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0233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Somalia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55.0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35877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Burundi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2999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Congo, Dem. Rep.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58.3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53930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Gambia, The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60.0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211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Liberia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7690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Niger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682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Malawi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61.5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535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Ethiopia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63.4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11831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Madagascar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2755589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58B9B9C-7F75-5841-B3C3-89AB1790967E}"/>
              </a:ext>
            </a:extLst>
          </p:cNvPr>
          <p:cNvSpPr/>
          <p:nvPr/>
        </p:nvSpPr>
        <p:spPr>
          <a:xfrm>
            <a:off x="4425758" y="1613832"/>
            <a:ext cx="3080333" cy="4053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97F89E-53B2-F61A-5650-01F3C97BEB86}"/>
              </a:ext>
            </a:extLst>
          </p:cNvPr>
          <p:cNvSpPr txBox="1">
            <a:spLocks/>
          </p:cNvSpPr>
          <p:nvPr/>
        </p:nvSpPr>
        <p:spPr>
          <a:xfrm>
            <a:off x="4688072" y="1735094"/>
            <a:ext cx="37287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GLOBAL AVG.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AE0B4A-F919-D51B-818E-D2A902ECB438}"/>
              </a:ext>
            </a:extLst>
          </p:cNvPr>
          <p:cNvSpPr txBox="1"/>
          <p:nvPr/>
        </p:nvSpPr>
        <p:spPr>
          <a:xfrm>
            <a:off x="4816321" y="2487947"/>
            <a:ext cx="2255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71.5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yrs</a:t>
            </a:r>
            <a:endParaRPr lang="en-US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Graphic 15" descr="Earth globe: Americas with solid fill">
            <a:extLst>
              <a:ext uri="{FF2B5EF4-FFF2-40B4-BE49-F238E27FC236}">
                <a16:creationId xmlns:a16="http://schemas.microsoft.com/office/drawing/2014/main" id="{C6DB5539-0ABE-027E-62C3-A24786B5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9427" y="3584530"/>
            <a:ext cx="1490265" cy="14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B3C9AD8D-A8A6-69E5-38A9-1C9D0461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793" y="3791144"/>
            <a:ext cx="2865438" cy="2865438"/>
          </a:xfrm>
          <a:prstGeom prst="rect">
            <a:avLst/>
          </a:prstGeom>
        </p:spPr>
      </p:pic>
      <p:pic>
        <p:nvPicPr>
          <p:cNvPr id="5" name="Content Placeholder 4" descr="Business Growth with solid fill">
            <a:extLst>
              <a:ext uri="{FF2B5EF4-FFF2-40B4-BE49-F238E27FC236}">
                <a16:creationId xmlns:a16="http://schemas.microsoft.com/office/drawing/2014/main" id="{B5BD9A34-3247-D1E6-6338-01F86C51F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0450" y="1757090"/>
            <a:ext cx="4449763" cy="444976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B560B7-A776-C66C-8810-1001FF260346}"/>
              </a:ext>
            </a:extLst>
          </p:cNvPr>
          <p:cNvSpPr txBox="1">
            <a:spLocks/>
          </p:cNvSpPr>
          <p:nvPr/>
        </p:nvSpPr>
        <p:spPr>
          <a:xfrm>
            <a:off x="0" y="419994"/>
            <a:ext cx="7723188" cy="760412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9557D-ADE9-25C8-96D4-3DBB403C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28171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GDP per capita an accurate indicator of life expectancy?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DF794-C171-085A-1706-E1926B2838A3}"/>
              </a:ext>
            </a:extLst>
          </p:cNvPr>
          <p:cNvSpPr txBox="1"/>
          <p:nvPr/>
        </p:nvSpPr>
        <p:spPr>
          <a:xfrm>
            <a:off x="363221" y="2646683"/>
            <a:ext cx="8836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 Wealth Always Equal Health?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 in this case, longevity… </a:t>
            </a:r>
          </a:p>
        </p:txBody>
      </p:sp>
    </p:spTree>
    <p:extLst>
      <p:ext uri="{BB962C8B-B14F-4D97-AF65-F5344CB8AC3E}">
        <p14:creationId xmlns:p14="http://schemas.microsoft.com/office/powerpoint/2010/main" val="139440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Roboto</vt:lpstr>
      <vt:lpstr>Office Theme</vt:lpstr>
      <vt:lpstr>Does Country Wealth Impact Life Expectancy?</vt:lpstr>
      <vt:lpstr>Indicators, Terms &amp; Data</vt:lpstr>
      <vt:lpstr>What is GDP per capita?</vt:lpstr>
      <vt:lpstr>2013 Wealth Divide </vt:lpstr>
      <vt:lpstr> 2013 Poorest Countries in the World* </vt:lpstr>
      <vt:lpstr> 2013 Richest Countries in the World* </vt:lpstr>
      <vt:lpstr>PowerPoint Presentation</vt:lpstr>
      <vt:lpstr>PowerPoint Presentation</vt:lpstr>
      <vt:lpstr>Is GDP per capita an accurate indicator of life expectancy?</vt:lpstr>
      <vt:lpstr>2013 Global Life Expectancy vs. GDP per capita</vt:lpstr>
      <vt:lpstr>Key Findings &amp; Takeaways 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Dayo Marsh</dc:creator>
  <cp:lastModifiedBy>Dayo Marsh</cp:lastModifiedBy>
  <cp:revision>1</cp:revision>
  <dcterms:created xsi:type="dcterms:W3CDTF">2023-07-14T04:03:50Z</dcterms:created>
  <dcterms:modified xsi:type="dcterms:W3CDTF">2023-07-14T19:30:15Z</dcterms:modified>
</cp:coreProperties>
</file>